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47"/>
  </p:notesMasterIdLst>
  <p:sldIdLst>
    <p:sldId id="441" r:id="rId2"/>
    <p:sldId id="457" r:id="rId3"/>
    <p:sldId id="458" r:id="rId4"/>
    <p:sldId id="459" r:id="rId5"/>
    <p:sldId id="460" r:id="rId6"/>
    <p:sldId id="461" r:id="rId7"/>
    <p:sldId id="462" r:id="rId8"/>
    <p:sldId id="463" r:id="rId9"/>
    <p:sldId id="464" r:id="rId10"/>
    <p:sldId id="465" r:id="rId11"/>
    <p:sldId id="466" r:id="rId12"/>
    <p:sldId id="498" r:id="rId13"/>
    <p:sldId id="468" r:id="rId14"/>
    <p:sldId id="470" r:id="rId15"/>
    <p:sldId id="499" r:id="rId16"/>
    <p:sldId id="500" r:id="rId17"/>
    <p:sldId id="471" r:id="rId18"/>
    <p:sldId id="472" r:id="rId19"/>
    <p:sldId id="474" r:id="rId20"/>
    <p:sldId id="475" r:id="rId21"/>
    <p:sldId id="476" r:id="rId22"/>
    <p:sldId id="502" r:id="rId23"/>
    <p:sldId id="477" r:id="rId24"/>
    <p:sldId id="478" r:id="rId25"/>
    <p:sldId id="479" r:id="rId26"/>
    <p:sldId id="480" r:id="rId27"/>
    <p:sldId id="481" r:id="rId28"/>
    <p:sldId id="482" r:id="rId29"/>
    <p:sldId id="483" r:id="rId30"/>
    <p:sldId id="503" r:id="rId31"/>
    <p:sldId id="484" r:id="rId32"/>
    <p:sldId id="504" r:id="rId33"/>
    <p:sldId id="505" r:id="rId34"/>
    <p:sldId id="506" r:id="rId35"/>
    <p:sldId id="507" r:id="rId36"/>
    <p:sldId id="508" r:id="rId37"/>
    <p:sldId id="509" r:id="rId38"/>
    <p:sldId id="490" r:id="rId39"/>
    <p:sldId id="491" r:id="rId40"/>
    <p:sldId id="492" r:id="rId41"/>
    <p:sldId id="493" r:id="rId42"/>
    <p:sldId id="494" r:id="rId43"/>
    <p:sldId id="495" r:id="rId44"/>
    <p:sldId id="496" r:id="rId45"/>
    <p:sldId id="497"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6011"/>
    <a:srgbClr val="FF388C"/>
    <a:srgbClr val="FFFFFF"/>
    <a:srgbClr val="000000"/>
    <a:srgbClr val="BDBFB9"/>
    <a:srgbClr val="8FD1B5"/>
    <a:srgbClr val="99BACC"/>
    <a:srgbClr val="F8FAF4"/>
    <a:srgbClr val="F4F7F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38" autoAdjust="0"/>
  </p:normalViewPr>
  <p:slideViewPr>
    <p:cSldViewPr>
      <p:cViewPr varScale="1">
        <p:scale>
          <a:sx n="110" d="100"/>
          <a:sy n="110" d="100"/>
        </p:scale>
        <p:origin x="1626" y="102"/>
      </p:cViewPr>
      <p:guideLst>
        <p:guide orient="horz" pos="2160"/>
        <p:guide pos="2880"/>
      </p:guideLst>
    </p:cSldViewPr>
  </p:slideViewPr>
  <p:outlineViewPr>
    <p:cViewPr>
      <p:scale>
        <a:sx n="33" d="100"/>
        <a:sy n="33" d="100"/>
      </p:scale>
      <p:origin x="0" y="2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123BA-8A9A-4816-A64C-AD652CE453C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tr-TR"/>
        </a:p>
      </dgm:t>
    </dgm:pt>
    <dgm:pt modelId="{8C7642A2-1341-4925-8628-747D273609EF}">
      <dgm:prSet phldrT="[Metin]" custT="1"/>
      <dgm:spPr/>
      <dgm:t>
        <a:bodyPr/>
        <a:lstStyle/>
        <a:p>
          <a:r>
            <a:rPr lang="tr-TR" sz="4800" dirty="0" smtClean="0"/>
            <a:t>İSG</a:t>
          </a:r>
        </a:p>
        <a:p>
          <a:r>
            <a:rPr lang="tr-TR" sz="4800" dirty="0" smtClean="0"/>
            <a:t>Birimi</a:t>
          </a:r>
        </a:p>
        <a:p>
          <a:r>
            <a:rPr lang="tr-TR" sz="2800" dirty="0" smtClean="0"/>
            <a:t>(1 Koordinatör İş Güvenliği Uzmanı)</a:t>
          </a:r>
          <a:endParaRPr lang="tr-TR" sz="4800" dirty="0"/>
        </a:p>
      </dgm:t>
    </dgm:pt>
    <dgm:pt modelId="{DEF6C0F1-9385-4625-9DCB-618D86DD272F}" type="parTrans" cxnId="{EE25733D-37B2-4BA2-AC68-B1504470E988}">
      <dgm:prSet/>
      <dgm:spPr/>
      <dgm:t>
        <a:bodyPr/>
        <a:lstStyle/>
        <a:p>
          <a:endParaRPr lang="tr-TR"/>
        </a:p>
      </dgm:t>
    </dgm:pt>
    <dgm:pt modelId="{3D1AFC8B-EA87-4EAA-9010-438DD5A5E06C}" type="sibTrans" cxnId="{EE25733D-37B2-4BA2-AC68-B1504470E988}">
      <dgm:prSet/>
      <dgm:spPr/>
      <dgm:t>
        <a:bodyPr/>
        <a:lstStyle/>
        <a:p>
          <a:endParaRPr lang="tr-TR"/>
        </a:p>
      </dgm:t>
    </dgm:pt>
    <dgm:pt modelId="{8C3C9F0D-AE37-4ED9-8702-01B9D01B8149}">
      <dgm:prSet phldrT="[Metin]" custT="1"/>
      <dgm:spPr>
        <a:solidFill>
          <a:schemeClr val="accent2">
            <a:lumMod val="40000"/>
            <a:lumOff val="60000"/>
            <a:alpha val="50000"/>
          </a:schemeClr>
        </a:solidFill>
      </dgm:spPr>
      <dgm:t>
        <a:bodyPr/>
        <a:lstStyle/>
        <a:p>
          <a:r>
            <a:rPr lang="tr-TR" sz="2400" dirty="0" smtClean="0"/>
            <a:t>11 İlçemizde</a:t>
          </a:r>
        </a:p>
        <a:p>
          <a:r>
            <a:rPr lang="tr-TR" sz="2400" dirty="0" smtClean="0"/>
            <a:t>(11 İş Güvenliği Uzmanı)</a:t>
          </a:r>
          <a:endParaRPr lang="tr-TR" sz="2900" dirty="0"/>
        </a:p>
      </dgm:t>
    </dgm:pt>
    <dgm:pt modelId="{94972016-AAF0-4882-B45D-5613E45C573D}" type="parTrans" cxnId="{9B9D8672-605C-49C2-8F0F-9E511368F7F9}">
      <dgm:prSet/>
      <dgm:spPr/>
      <dgm:t>
        <a:bodyPr/>
        <a:lstStyle/>
        <a:p>
          <a:endParaRPr lang="tr-TR"/>
        </a:p>
      </dgm:t>
    </dgm:pt>
    <dgm:pt modelId="{8E4C0DA4-0074-4ADD-BE52-52BC6095FA61}" type="sibTrans" cxnId="{9B9D8672-605C-49C2-8F0F-9E511368F7F9}">
      <dgm:prSet/>
      <dgm:spPr/>
      <dgm:t>
        <a:bodyPr/>
        <a:lstStyle/>
        <a:p>
          <a:endParaRPr lang="tr-TR"/>
        </a:p>
      </dgm:t>
    </dgm:pt>
    <dgm:pt modelId="{0CFE9330-9A05-4CA5-9ACD-32DD74234C36}">
      <dgm:prSet phldrT="[Metin]" custT="1"/>
      <dgm:spPr>
        <a:solidFill>
          <a:schemeClr val="accent3">
            <a:lumMod val="60000"/>
            <a:lumOff val="40000"/>
            <a:alpha val="50000"/>
          </a:schemeClr>
        </a:solidFill>
      </dgm:spPr>
      <dgm:t>
        <a:bodyPr/>
        <a:lstStyle/>
        <a:p>
          <a:r>
            <a:rPr lang="tr-TR" sz="2400" dirty="0" smtClean="0"/>
            <a:t>3 Periyodik Kontrol Uzmanı</a:t>
          </a:r>
          <a:endParaRPr lang="tr-TR" sz="2400" dirty="0"/>
        </a:p>
      </dgm:t>
    </dgm:pt>
    <dgm:pt modelId="{3C147FFC-BFFC-423D-BE9E-3EB2DBF9C032}" type="parTrans" cxnId="{AE039193-6E84-4DB0-9804-13766A4FD9EE}">
      <dgm:prSet/>
      <dgm:spPr/>
      <dgm:t>
        <a:bodyPr/>
        <a:lstStyle/>
        <a:p>
          <a:endParaRPr lang="tr-TR"/>
        </a:p>
      </dgm:t>
    </dgm:pt>
    <dgm:pt modelId="{2BC9BE35-D05D-4F75-9D60-8BD5609708A0}" type="sibTrans" cxnId="{AE039193-6E84-4DB0-9804-13766A4FD9EE}">
      <dgm:prSet/>
      <dgm:spPr/>
      <dgm:t>
        <a:bodyPr/>
        <a:lstStyle/>
        <a:p>
          <a:endParaRPr lang="tr-TR"/>
        </a:p>
      </dgm:t>
    </dgm:pt>
    <dgm:pt modelId="{DA0B9276-3FFF-44B6-A4F0-D6F80647052E}">
      <dgm:prSet phldrT="[Metin]" custT="1"/>
      <dgm:spPr>
        <a:solidFill>
          <a:schemeClr val="accent5">
            <a:lumMod val="60000"/>
            <a:lumOff val="40000"/>
            <a:alpha val="50000"/>
          </a:schemeClr>
        </a:solidFill>
      </dgm:spPr>
      <dgm:t>
        <a:bodyPr/>
        <a:lstStyle/>
        <a:p>
          <a:r>
            <a:rPr lang="tr-TR" sz="2700" dirty="0" smtClean="0"/>
            <a:t>1 Sağlık Hizmetleri Sorumlusu</a:t>
          </a:r>
          <a:endParaRPr lang="tr-TR" sz="2700" dirty="0"/>
        </a:p>
      </dgm:t>
    </dgm:pt>
    <dgm:pt modelId="{FDEB5CAB-4317-4CC9-9FB4-27337E729DEA}" type="parTrans" cxnId="{F7419E73-5B22-4662-94A8-CC0EC8F94200}">
      <dgm:prSet/>
      <dgm:spPr/>
      <dgm:t>
        <a:bodyPr/>
        <a:lstStyle/>
        <a:p>
          <a:endParaRPr lang="tr-TR"/>
        </a:p>
      </dgm:t>
    </dgm:pt>
    <dgm:pt modelId="{AFA23D88-8FF9-4B70-A45B-1BEF1949CA14}" type="sibTrans" cxnId="{F7419E73-5B22-4662-94A8-CC0EC8F94200}">
      <dgm:prSet/>
      <dgm:spPr/>
      <dgm:t>
        <a:bodyPr/>
        <a:lstStyle/>
        <a:p>
          <a:endParaRPr lang="tr-TR"/>
        </a:p>
      </dgm:t>
    </dgm:pt>
    <dgm:pt modelId="{61512310-BE83-4E02-A889-44A58D9A2A1F}">
      <dgm:prSet phldrT="[Metin]" custT="1"/>
      <dgm:spPr>
        <a:solidFill>
          <a:schemeClr val="accent6">
            <a:lumMod val="75000"/>
            <a:alpha val="50000"/>
          </a:schemeClr>
        </a:solidFill>
      </dgm:spPr>
      <dgm:t>
        <a:bodyPr/>
        <a:lstStyle/>
        <a:p>
          <a:r>
            <a:rPr lang="tr-TR" sz="2400" dirty="0" smtClean="0"/>
            <a:t>İlkyardım </a:t>
          </a:r>
        </a:p>
        <a:p>
          <a:r>
            <a:rPr lang="tr-TR" sz="2400" dirty="0" smtClean="0"/>
            <a:t>(1 Mesul Müdür</a:t>
          </a:r>
        </a:p>
        <a:p>
          <a:r>
            <a:rPr lang="tr-TR" sz="2400" dirty="0" smtClean="0"/>
            <a:t> 3 Eğitmen)</a:t>
          </a:r>
          <a:endParaRPr lang="tr-TR" sz="2400" dirty="0"/>
        </a:p>
      </dgm:t>
    </dgm:pt>
    <dgm:pt modelId="{1A0AE6EE-C270-4E1F-88D6-2F9D5E82EE1C}" type="parTrans" cxnId="{1E8B71CA-E533-494C-94C8-14E5541C4663}">
      <dgm:prSet/>
      <dgm:spPr/>
      <dgm:t>
        <a:bodyPr/>
        <a:lstStyle/>
        <a:p>
          <a:endParaRPr lang="tr-TR"/>
        </a:p>
      </dgm:t>
    </dgm:pt>
    <dgm:pt modelId="{8259F7F7-6980-4F87-A2D4-5352D015AE56}" type="sibTrans" cxnId="{1E8B71CA-E533-494C-94C8-14E5541C4663}">
      <dgm:prSet/>
      <dgm:spPr/>
      <dgm:t>
        <a:bodyPr/>
        <a:lstStyle/>
        <a:p>
          <a:endParaRPr lang="tr-TR"/>
        </a:p>
      </dgm:t>
    </dgm:pt>
    <dgm:pt modelId="{823DB864-32F1-4167-9919-8DE7BD85D453}">
      <dgm:prSet phldrT="[Metin]" custScaleX="191676" custScaleY="102490" custRadScaleRad="136788" custRadScaleInc="51744"/>
      <dgm:spPr>
        <a:solidFill>
          <a:schemeClr val="accent5">
            <a:lumMod val="60000"/>
            <a:lumOff val="40000"/>
            <a:alpha val="50000"/>
          </a:schemeClr>
        </a:solidFill>
      </dgm:spPr>
      <dgm:t>
        <a:bodyPr/>
        <a:lstStyle/>
        <a:p>
          <a:endParaRPr lang="tr-TR"/>
        </a:p>
      </dgm:t>
    </dgm:pt>
    <dgm:pt modelId="{89FDEAB1-5093-4B9F-B3EA-BE95801CD01C}" type="parTrans" cxnId="{DD090AF3-3180-472F-9AF4-D2142BEFAB1C}">
      <dgm:prSet/>
      <dgm:spPr/>
      <dgm:t>
        <a:bodyPr/>
        <a:lstStyle/>
        <a:p>
          <a:endParaRPr lang="tr-TR"/>
        </a:p>
      </dgm:t>
    </dgm:pt>
    <dgm:pt modelId="{1F19D8E4-FEC5-45FE-8375-0CD8C23D42A8}" type="sibTrans" cxnId="{DD090AF3-3180-472F-9AF4-D2142BEFAB1C}">
      <dgm:prSet/>
      <dgm:spPr/>
      <dgm:t>
        <a:bodyPr/>
        <a:lstStyle/>
        <a:p>
          <a:endParaRPr lang="tr-TR"/>
        </a:p>
      </dgm:t>
    </dgm:pt>
    <dgm:pt modelId="{424E4F58-4535-49BC-A7C1-2C7923C8C3A5}">
      <dgm:prSet phldrT="[Metin]" custT="1"/>
      <dgm:spPr>
        <a:solidFill>
          <a:schemeClr val="accent5">
            <a:lumMod val="60000"/>
            <a:lumOff val="40000"/>
            <a:alpha val="50000"/>
          </a:schemeClr>
        </a:solidFill>
      </dgm:spPr>
      <dgm:t>
        <a:bodyPr/>
        <a:lstStyle/>
        <a:p>
          <a:r>
            <a:rPr lang="tr-TR" sz="2400" dirty="0" smtClean="0"/>
            <a:t>MEB AKUB Lideri</a:t>
          </a:r>
        </a:p>
      </dgm:t>
    </dgm:pt>
    <dgm:pt modelId="{65B6B560-A6F5-4872-9F44-2B14051CF1AD}" type="parTrans" cxnId="{0B0735C8-79A3-40CC-83DE-2EE7FBD78B1A}">
      <dgm:prSet/>
      <dgm:spPr/>
      <dgm:t>
        <a:bodyPr/>
        <a:lstStyle/>
        <a:p>
          <a:endParaRPr lang="tr-TR"/>
        </a:p>
      </dgm:t>
    </dgm:pt>
    <dgm:pt modelId="{83BA4282-F90E-4805-A58B-C0918F61868A}" type="sibTrans" cxnId="{0B0735C8-79A3-40CC-83DE-2EE7FBD78B1A}">
      <dgm:prSet/>
      <dgm:spPr/>
      <dgm:t>
        <a:bodyPr/>
        <a:lstStyle/>
        <a:p>
          <a:endParaRPr lang="tr-TR"/>
        </a:p>
      </dgm:t>
    </dgm:pt>
    <dgm:pt modelId="{8758C680-03DA-4EF8-B8F6-DAD6290B157C}" type="pres">
      <dgm:prSet presAssocID="{86C123BA-8A9A-4816-A64C-AD652CE453C7}" presName="composite" presStyleCnt="0">
        <dgm:presLayoutVars>
          <dgm:chMax val="1"/>
          <dgm:dir/>
          <dgm:resizeHandles val="exact"/>
        </dgm:presLayoutVars>
      </dgm:prSet>
      <dgm:spPr/>
      <dgm:t>
        <a:bodyPr/>
        <a:lstStyle/>
        <a:p>
          <a:endParaRPr lang="tr-TR"/>
        </a:p>
      </dgm:t>
    </dgm:pt>
    <dgm:pt modelId="{435356DA-47FD-48E8-862D-57E39440C9E3}" type="pres">
      <dgm:prSet presAssocID="{86C123BA-8A9A-4816-A64C-AD652CE453C7}" presName="radial" presStyleCnt="0">
        <dgm:presLayoutVars>
          <dgm:animLvl val="ctr"/>
        </dgm:presLayoutVars>
      </dgm:prSet>
      <dgm:spPr/>
    </dgm:pt>
    <dgm:pt modelId="{8A956C96-3328-44AE-AC90-1D42FA02D915}" type="pres">
      <dgm:prSet presAssocID="{8C7642A2-1341-4925-8628-747D273609EF}" presName="centerShape" presStyleLbl="vennNode1" presStyleIdx="0" presStyleCnt="6" custScaleX="191676" custScaleY="129189" custLinFactNeighborX="2582" custLinFactNeighborY="11796"/>
      <dgm:spPr/>
      <dgm:t>
        <a:bodyPr/>
        <a:lstStyle/>
        <a:p>
          <a:endParaRPr lang="tr-TR"/>
        </a:p>
      </dgm:t>
    </dgm:pt>
    <dgm:pt modelId="{3FA78EEC-F8A3-41C0-84A4-19FECF2CE208}" type="pres">
      <dgm:prSet presAssocID="{8C3C9F0D-AE37-4ED9-8702-01B9D01B8149}" presName="node" presStyleLbl="vennNode1" presStyleIdx="1" presStyleCnt="6" custScaleX="191676" custScaleY="123900" custRadScaleRad="89337" custRadScaleInc="10904">
        <dgm:presLayoutVars>
          <dgm:bulletEnabled val="1"/>
        </dgm:presLayoutVars>
      </dgm:prSet>
      <dgm:spPr/>
      <dgm:t>
        <a:bodyPr/>
        <a:lstStyle/>
        <a:p>
          <a:endParaRPr lang="tr-TR"/>
        </a:p>
      </dgm:t>
    </dgm:pt>
    <dgm:pt modelId="{B15363A7-55EF-47D3-9966-3182314542B6}" type="pres">
      <dgm:prSet presAssocID="{0CFE9330-9A05-4CA5-9ACD-32DD74234C36}" presName="node" presStyleLbl="vennNode1" presStyleIdx="2" presStyleCnt="6" custScaleX="191676" custScaleY="129189" custRadScaleRad="132974" custRadScaleInc="8816">
        <dgm:presLayoutVars>
          <dgm:bulletEnabled val="1"/>
        </dgm:presLayoutVars>
      </dgm:prSet>
      <dgm:spPr/>
      <dgm:t>
        <a:bodyPr/>
        <a:lstStyle/>
        <a:p>
          <a:endParaRPr lang="tr-TR"/>
        </a:p>
      </dgm:t>
    </dgm:pt>
    <dgm:pt modelId="{CE795B71-4E3F-480B-A8CE-E684AAE8AA63}" type="pres">
      <dgm:prSet presAssocID="{DA0B9276-3FFF-44B6-A4F0-D6F80647052E}" presName="node" presStyleLbl="vennNode1" presStyleIdx="3" presStyleCnt="6" custScaleX="191676" custScaleY="102490" custRadScaleRad="148181" custRadScaleInc="138423">
        <dgm:presLayoutVars>
          <dgm:bulletEnabled val="1"/>
        </dgm:presLayoutVars>
      </dgm:prSet>
      <dgm:spPr/>
      <dgm:t>
        <a:bodyPr/>
        <a:lstStyle/>
        <a:p>
          <a:endParaRPr lang="tr-TR"/>
        </a:p>
      </dgm:t>
    </dgm:pt>
    <dgm:pt modelId="{2BA38508-2E4B-4C7B-8E37-90C82264B66E}" type="pres">
      <dgm:prSet presAssocID="{61512310-BE83-4E02-A889-44A58D9A2A1F}" presName="node" presStyleLbl="vennNode1" presStyleIdx="4" presStyleCnt="6" custScaleX="219130" custScaleY="129189" custRadScaleRad="127269" custRadScaleInc="96476">
        <dgm:presLayoutVars>
          <dgm:bulletEnabled val="1"/>
        </dgm:presLayoutVars>
      </dgm:prSet>
      <dgm:spPr/>
      <dgm:t>
        <a:bodyPr/>
        <a:lstStyle/>
        <a:p>
          <a:endParaRPr lang="tr-TR"/>
        </a:p>
      </dgm:t>
    </dgm:pt>
    <dgm:pt modelId="{89897CCA-65FB-4CB2-B215-BCD71742648F}" type="pres">
      <dgm:prSet presAssocID="{424E4F58-4535-49BC-A7C1-2C7923C8C3A5}" presName="node" presStyleLbl="vennNode1" presStyleIdx="5" presStyleCnt="6" custScaleX="191676" custScaleY="118712" custRadScaleRad="166477" custRadScaleInc="-237156">
        <dgm:presLayoutVars>
          <dgm:bulletEnabled val="1"/>
        </dgm:presLayoutVars>
      </dgm:prSet>
      <dgm:spPr/>
      <dgm:t>
        <a:bodyPr/>
        <a:lstStyle/>
        <a:p>
          <a:endParaRPr lang="tr-TR"/>
        </a:p>
      </dgm:t>
    </dgm:pt>
  </dgm:ptLst>
  <dgm:cxnLst>
    <dgm:cxn modelId="{9B9D8672-605C-49C2-8F0F-9E511368F7F9}" srcId="{8C7642A2-1341-4925-8628-747D273609EF}" destId="{8C3C9F0D-AE37-4ED9-8702-01B9D01B8149}" srcOrd="0" destOrd="0" parTransId="{94972016-AAF0-4882-B45D-5613E45C573D}" sibTransId="{8E4C0DA4-0074-4ADD-BE52-52BC6095FA61}"/>
    <dgm:cxn modelId="{EE25733D-37B2-4BA2-AC68-B1504470E988}" srcId="{86C123BA-8A9A-4816-A64C-AD652CE453C7}" destId="{8C7642A2-1341-4925-8628-747D273609EF}" srcOrd="0" destOrd="0" parTransId="{DEF6C0F1-9385-4625-9DCB-618D86DD272F}" sibTransId="{3D1AFC8B-EA87-4EAA-9010-438DD5A5E06C}"/>
    <dgm:cxn modelId="{93B5E10C-9FFE-4E58-9214-F28F8D1AF5E8}" type="presOf" srcId="{86C123BA-8A9A-4816-A64C-AD652CE453C7}" destId="{8758C680-03DA-4EF8-B8F6-DAD6290B157C}" srcOrd="0" destOrd="0" presId="urn:microsoft.com/office/officeart/2005/8/layout/radial3"/>
    <dgm:cxn modelId="{A98F35FE-CB40-4CE2-A7DE-B6FC5F5E866D}" type="presOf" srcId="{424E4F58-4535-49BC-A7C1-2C7923C8C3A5}" destId="{89897CCA-65FB-4CB2-B215-BCD71742648F}" srcOrd="0" destOrd="0" presId="urn:microsoft.com/office/officeart/2005/8/layout/radial3"/>
    <dgm:cxn modelId="{E4D4F513-C2D3-4955-8A75-4F2628DA979F}" type="presOf" srcId="{8C7642A2-1341-4925-8628-747D273609EF}" destId="{8A956C96-3328-44AE-AC90-1D42FA02D915}" srcOrd="0" destOrd="0" presId="urn:microsoft.com/office/officeart/2005/8/layout/radial3"/>
    <dgm:cxn modelId="{5C37AAB9-1EA2-4243-990F-9849DC540D5F}" type="presOf" srcId="{61512310-BE83-4E02-A889-44A58D9A2A1F}" destId="{2BA38508-2E4B-4C7B-8E37-90C82264B66E}" srcOrd="0" destOrd="0" presId="urn:microsoft.com/office/officeart/2005/8/layout/radial3"/>
    <dgm:cxn modelId="{F7419E73-5B22-4662-94A8-CC0EC8F94200}" srcId="{8C7642A2-1341-4925-8628-747D273609EF}" destId="{DA0B9276-3FFF-44B6-A4F0-D6F80647052E}" srcOrd="2" destOrd="0" parTransId="{FDEB5CAB-4317-4CC9-9FB4-27337E729DEA}" sibTransId="{AFA23D88-8FF9-4B70-A45B-1BEF1949CA14}"/>
    <dgm:cxn modelId="{833B2737-6028-49FC-B42B-7500FAFAABAB}" type="presOf" srcId="{DA0B9276-3FFF-44B6-A4F0-D6F80647052E}" destId="{CE795B71-4E3F-480B-A8CE-E684AAE8AA63}" srcOrd="0" destOrd="0" presId="urn:microsoft.com/office/officeart/2005/8/layout/radial3"/>
    <dgm:cxn modelId="{AE039193-6E84-4DB0-9804-13766A4FD9EE}" srcId="{8C7642A2-1341-4925-8628-747D273609EF}" destId="{0CFE9330-9A05-4CA5-9ACD-32DD74234C36}" srcOrd="1" destOrd="0" parTransId="{3C147FFC-BFFC-423D-BE9E-3EB2DBF9C032}" sibTransId="{2BC9BE35-D05D-4F75-9D60-8BD5609708A0}"/>
    <dgm:cxn modelId="{44AAFCDE-D8C0-438E-A422-6B9BAF8873BA}" type="presOf" srcId="{0CFE9330-9A05-4CA5-9ACD-32DD74234C36}" destId="{B15363A7-55EF-47D3-9966-3182314542B6}" srcOrd="0" destOrd="0" presId="urn:microsoft.com/office/officeart/2005/8/layout/radial3"/>
    <dgm:cxn modelId="{1E8B71CA-E533-494C-94C8-14E5541C4663}" srcId="{8C7642A2-1341-4925-8628-747D273609EF}" destId="{61512310-BE83-4E02-A889-44A58D9A2A1F}" srcOrd="3" destOrd="0" parTransId="{1A0AE6EE-C270-4E1F-88D6-2F9D5E82EE1C}" sibTransId="{8259F7F7-6980-4F87-A2D4-5352D015AE56}"/>
    <dgm:cxn modelId="{0B0735C8-79A3-40CC-83DE-2EE7FBD78B1A}" srcId="{8C7642A2-1341-4925-8628-747D273609EF}" destId="{424E4F58-4535-49BC-A7C1-2C7923C8C3A5}" srcOrd="4" destOrd="0" parTransId="{65B6B560-A6F5-4872-9F44-2B14051CF1AD}" sibTransId="{83BA4282-F90E-4805-A58B-C0918F61868A}"/>
    <dgm:cxn modelId="{A959F008-5B54-430D-A137-6D8B670C8DB9}" type="presOf" srcId="{8C3C9F0D-AE37-4ED9-8702-01B9D01B8149}" destId="{3FA78EEC-F8A3-41C0-84A4-19FECF2CE208}" srcOrd="0" destOrd="0" presId="urn:microsoft.com/office/officeart/2005/8/layout/radial3"/>
    <dgm:cxn modelId="{DD090AF3-3180-472F-9AF4-D2142BEFAB1C}" srcId="{86C123BA-8A9A-4816-A64C-AD652CE453C7}" destId="{823DB864-32F1-4167-9919-8DE7BD85D453}" srcOrd="1" destOrd="0" parTransId="{89FDEAB1-5093-4B9F-B3EA-BE95801CD01C}" sibTransId="{1F19D8E4-FEC5-45FE-8375-0CD8C23D42A8}"/>
    <dgm:cxn modelId="{5A14F219-E160-4CFA-9D71-A988DE830AAE}" type="presParOf" srcId="{8758C680-03DA-4EF8-B8F6-DAD6290B157C}" destId="{435356DA-47FD-48E8-862D-57E39440C9E3}" srcOrd="0" destOrd="0" presId="urn:microsoft.com/office/officeart/2005/8/layout/radial3"/>
    <dgm:cxn modelId="{D7A5CACB-DDC5-42FE-A050-04B515E11573}" type="presParOf" srcId="{435356DA-47FD-48E8-862D-57E39440C9E3}" destId="{8A956C96-3328-44AE-AC90-1D42FA02D915}" srcOrd="0" destOrd="0" presId="urn:microsoft.com/office/officeart/2005/8/layout/radial3"/>
    <dgm:cxn modelId="{E2C33F60-9BE7-483A-B129-5CCDBA1FF9BD}" type="presParOf" srcId="{435356DA-47FD-48E8-862D-57E39440C9E3}" destId="{3FA78EEC-F8A3-41C0-84A4-19FECF2CE208}" srcOrd="1" destOrd="0" presId="urn:microsoft.com/office/officeart/2005/8/layout/radial3"/>
    <dgm:cxn modelId="{689C5932-38EA-4A7B-B768-E628BD546EB4}" type="presParOf" srcId="{435356DA-47FD-48E8-862D-57E39440C9E3}" destId="{B15363A7-55EF-47D3-9966-3182314542B6}" srcOrd="2" destOrd="0" presId="urn:microsoft.com/office/officeart/2005/8/layout/radial3"/>
    <dgm:cxn modelId="{C528D32A-595B-4E8D-8AB6-F9D99551354F}" type="presParOf" srcId="{435356DA-47FD-48E8-862D-57E39440C9E3}" destId="{CE795B71-4E3F-480B-A8CE-E684AAE8AA63}" srcOrd="3" destOrd="0" presId="urn:microsoft.com/office/officeart/2005/8/layout/radial3"/>
    <dgm:cxn modelId="{E5B2330D-C267-44E0-8662-3A31D28F9C23}" type="presParOf" srcId="{435356DA-47FD-48E8-862D-57E39440C9E3}" destId="{2BA38508-2E4B-4C7B-8E37-90C82264B66E}" srcOrd="4" destOrd="0" presId="urn:microsoft.com/office/officeart/2005/8/layout/radial3"/>
    <dgm:cxn modelId="{A02C0EF2-5464-4BF5-97A3-7ECE97C20AF9}" type="presParOf" srcId="{435356DA-47FD-48E8-862D-57E39440C9E3}" destId="{89897CCA-65FB-4CB2-B215-BCD71742648F}" srcOrd="5"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C8A25-1408-40D0-8A7F-38E8536CD836}"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tr-TR"/>
        </a:p>
      </dgm:t>
    </dgm:pt>
    <dgm:pt modelId="{C18B0CED-5103-420A-B17C-47EF7DE48FC3}">
      <dgm:prSet phldrT="[Metin]" custT="1"/>
      <dgm:spPr/>
      <dgm:t>
        <a:bodyPr/>
        <a:lstStyle/>
        <a:p>
          <a:r>
            <a:rPr lang="tr-TR" sz="1600" dirty="0" smtClean="0"/>
            <a:t>ÇALIŞMA ALANLARIMIZ</a:t>
          </a:r>
          <a:endParaRPr lang="tr-TR" sz="1600" dirty="0"/>
        </a:p>
      </dgm:t>
    </dgm:pt>
    <dgm:pt modelId="{4F01135C-2CD3-4F01-BC48-072ACEAB024C}" type="parTrans" cxnId="{1F048718-95DF-452F-B98E-E3A2D36AD530}">
      <dgm:prSet/>
      <dgm:spPr/>
      <dgm:t>
        <a:bodyPr/>
        <a:lstStyle/>
        <a:p>
          <a:endParaRPr lang="tr-TR"/>
        </a:p>
      </dgm:t>
    </dgm:pt>
    <dgm:pt modelId="{7F7BADA4-CB91-40C3-AD67-9D3634D6E058}" type="sibTrans" cxnId="{1F048718-95DF-452F-B98E-E3A2D36AD530}">
      <dgm:prSet/>
      <dgm:spPr/>
      <dgm:t>
        <a:bodyPr/>
        <a:lstStyle/>
        <a:p>
          <a:endParaRPr lang="tr-TR"/>
        </a:p>
      </dgm:t>
    </dgm:pt>
    <dgm:pt modelId="{086101BC-41A3-495A-96FA-112C7F8D7031}">
      <dgm:prSet phldrT="[Metin]" custT="1"/>
      <dgm:spPr/>
      <dgm:t>
        <a:bodyPr/>
        <a:lstStyle/>
        <a:p>
          <a:r>
            <a:rPr lang="tr-TR" sz="1100" dirty="0" smtClean="0">
              <a:solidFill>
                <a:schemeClr val="tx1"/>
              </a:solidFill>
            </a:rPr>
            <a:t>İSG Eğitimleri</a:t>
          </a:r>
          <a:endParaRPr lang="tr-TR" sz="1100" dirty="0">
            <a:solidFill>
              <a:schemeClr val="tx1"/>
            </a:solidFill>
          </a:endParaRPr>
        </a:p>
      </dgm:t>
    </dgm:pt>
    <dgm:pt modelId="{97CBE8F3-9F6E-43A5-BB02-B3696D0336EE}" type="parTrans" cxnId="{8528B571-EFD4-40C6-A308-1263A4975B17}">
      <dgm:prSet/>
      <dgm:spPr/>
      <dgm:t>
        <a:bodyPr/>
        <a:lstStyle/>
        <a:p>
          <a:endParaRPr lang="tr-TR"/>
        </a:p>
      </dgm:t>
    </dgm:pt>
    <dgm:pt modelId="{50B3A7EB-A717-4477-8C40-246F1E97B266}" type="sibTrans" cxnId="{8528B571-EFD4-40C6-A308-1263A4975B17}">
      <dgm:prSet/>
      <dgm:spPr/>
      <dgm:t>
        <a:bodyPr/>
        <a:lstStyle/>
        <a:p>
          <a:endParaRPr lang="tr-TR"/>
        </a:p>
      </dgm:t>
    </dgm:pt>
    <dgm:pt modelId="{39ED0711-0294-4EDC-8E75-26B4AF9E4CFA}">
      <dgm:prSet phldrT="[Metin]" custT="1"/>
      <dgm:spPr/>
      <dgm:t>
        <a:bodyPr/>
        <a:lstStyle/>
        <a:p>
          <a:r>
            <a:rPr lang="tr-TR" sz="1400" dirty="0" smtClean="0">
              <a:solidFill>
                <a:schemeClr val="tx1"/>
              </a:solidFill>
            </a:rPr>
            <a:t>Sıfır Atık</a:t>
          </a:r>
          <a:endParaRPr lang="tr-TR" sz="1400" dirty="0">
            <a:solidFill>
              <a:schemeClr val="tx1"/>
            </a:solidFill>
          </a:endParaRPr>
        </a:p>
      </dgm:t>
    </dgm:pt>
    <dgm:pt modelId="{BBABDA75-8479-46C9-8E8F-796A92E579B7}" type="parTrans" cxnId="{E2F1FB70-ED34-4D5B-A68F-B3F8748ECEFE}">
      <dgm:prSet/>
      <dgm:spPr/>
      <dgm:t>
        <a:bodyPr/>
        <a:lstStyle/>
        <a:p>
          <a:endParaRPr lang="tr-TR"/>
        </a:p>
      </dgm:t>
    </dgm:pt>
    <dgm:pt modelId="{D0F04A6E-6D85-45D2-BCFB-7C289359C2C0}" type="sibTrans" cxnId="{E2F1FB70-ED34-4D5B-A68F-B3F8748ECEFE}">
      <dgm:prSet/>
      <dgm:spPr/>
      <dgm:t>
        <a:bodyPr/>
        <a:lstStyle/>
        <a:p>
          <a:endParaRPr lang="tr-TR"/>
        </a:p>
      </dgm:t>
    </dgm:pt>
    <dgm:pt modelId="{E3B57897-3450-45F6-94CD-0F721B32B6CB}">
      <dgm:prSet phldrT="[Metin]" custT="1"/>
      <dgm:spPr/>
      <dgm:t>
        <a:bodyPr/>
        <a:lstStyle/>
        <a:p>
          <a:r>
            <a:rPr lang="tr-TR" sz="1000" dirty="0" smtClean="0">
              <a:solidFill>
                <a:schemeClr val="tx1"/>
              </a:solidFill>
            </a:rPr>
            <a:t>İş Kazası ve Meslek Hastalıkları</a:t>
          </a:r>
          <a:endParaRPr lang="tr-TR" sz="1000" dirty="0">
            <a:solidFill>
              <a:schemeClr val="tx1"/>
            </a:solidFill>
          </a:endParaRPr>
        </a:p>
      </dgm:t>
    </dgm:pt>
    <dgm:pt modelId="{5135E0A3-2312-4A5B-BD0D-24D7AAB554F4}" type="parTrans" cxnId="{4E3BE53C-0189-431C-B7A2-BCB160C33D8D}">
      <dgm:prSet/>
      <dgm:spPr/>
      <dgm:t>
        <a:bodyPr/>
        <a:lstStyle/>
        <a:p>
          <a:endParaRPr lang="tr-TR"/>
        </a:p>
      </dgm:t>
    </dgm:pt>
    <dgm:pt modelId="{8228014B-A0FA-447A-AC8B-FF9E2B2D16D5}" type="sibTrans" cxnId="{4E3BE53C-0189-431C-B7A2-BCB160C33D8D}">
      <dgm:prSet/>
      <dgm:spPr/>
      <dgm:t>
        <a:bodyPr/>
        <a:lstStyle/>
        <a:p>
          <a:endParaRPr lang="tr-TR"/>
        </a:p>
      </dgm:t>
    </dgm:pt>
    <dgm:pt modelId="{A0BA9C6F-D2D9-4006-881D-BD7BA9769D0B}">
      <dgm:prSet phldrT="[Metin]" custT="1"/>
      <dgm:spPr/>
      <dgm:t>
        <a:bodyPr/>
        <a:lstStyle/>
        <a:p>
          <a:r>
            <a:rPr lang="tr-TR" sz="1100" dirty="0" smtClean="0">
              <a:solidFill>
                <a:schemeClr val="tx1"/>
              </a:solidFill>
            </a:rPr>
            <a:t>İlkyardım Eğitimleri</a:t>
          </a:r>
          <a:endParaRPr lang="tr-TR" sz="1100" dirty="0">
            <a:solidFill>
              <a:schemeClr val="tx1"/>
            </a:solidFill>
          </a:endParaRPr>
        </a:p>
      </dgm:t>
    </dgm:pt>
    <dgm:pt modelId="{8ACEDE02-06BB-468C-B7F7-E7527ABCA874}" type="parTrans" cxnId="{2307B571-A78F-458F-BEB0-896FD0738257}">
      <dgm:prSet/>
      <dgm:spPr/>
      <dgm:t>
        <a:bodyPr/>
        <a:lstStyle/>
        <a:p>
          <a:endParaRPr lang="tr-TR"/>
        </a:p>
      </dgm:t>
    </dgm:pt>
    <dgm:pt modelId="{4C3AB950-2AFD-4D3E-A86A-E91C0F632AE8}" type="sibTrans" cxnId="{2307B571-A78F-458F-BEB0-896FD0738257}">
      <dgm:prSet/>
      <dgm:spPr/>
      <dgm:t>
        <a:bodyPr/>
        <a:lstStyle/>
        <a:p>
          <a:endParaRPr lang="tr-TR"/>
        </a:p>
      </dgm:t>
    </dgm:pt>
    <dgm:pt modelId="{B7C609B0-11EF-461E-97BC-0465AE808FD1}">
      <dgm:prSet custT="1"/>
      <dgm:spPr/>
      <dgm:t>
        <a:bodyPr/>
        <a:lstStyle/>
        <a:p>
          <a:r>
            <a:rPr lang="tr-TR" sz="1050" dirty="0" smtClean="0">
              <a:solidFill>
                <a:schemeClr val="tx1"/>
              </a:solidFill>
            </a:rPr>
            <a:t>İş Güvenliği Yönetim Sistemleri</a:t>
          </a:r>
          <a:endParaRPr lang="tr-TR" sz="1050" dirty="0">
            <a:solidFill>
              <a:schemeClr val="tx1"/>
            </a:solidFill>
          </a:endParaRPr>
        </a:p>
      </dgm:t>
    </dgm:pt>
    <dgm:pt modelId="{C738133E-57B1-47D7-8711-5C743BB5E73B}" type="parTrans" cxnId="{A2E1F315-04F4-4057-A2E3-347CFE58A488}">
      <dgm:prSet/>
      <dgm:spPr/>
      <dgm:t>
        <a:bodyPr/>
        <a:lstStyle/>
        <a:p>
          <a:endParaRPr lang="tr-TR"/>
        </a:p>
      </dgm:t>
    </dgm:pt>
    <dgm:pt modelId="{C0157E11-3423-41AD-9CE9-64F49A95F8E2}" type="sibTrans" cxnId="{A2E1F315-04F4-4057-A2E3-347CFE58A488}">
      <dgm:prSet/>
      <dgm:spPr/>
      <dgm:t>
        <a:bodyPr/>
        <a:lstStyle/>
        <a:p>
          <a:endParaRPr lang="tr-TR"/>
        </a:p>
      </dgm:t>
    </dgm:pt>
    <dgm:pt modelId="{45F2820E-FF70-41BC-B28B-5C4E557B0C34}">
      <dgm:prSet custT="1"/>
      <dgm:spPr/>
      <dgm:t>
        <a:bodyPr/>
        <a:lstStyle/>
        <a:p>
          <a:r>
            <a:rPr lang="tr-TR" sz="1100" dirty="0" smtClean="0">
              <a:solidFill>
                <a:schemeClr val="tx1"/>
              </a:solidFill>
            </a:rPr>
            <a:t>Periyodik Kontroller</a:t>
          </a:r>
          <a:endParaRPr lang="tr-TR" sz="1100" dirty="0">
            <a:solidFill>
              <a:schemeClr val="tx1"/>
            </a:solidFill>
          </a:endParaRPr>
        </a:p>
      </dgm:t>
    </dgm:pt>
    <dgm:pt modelId="{830D57B4-D5A0-4A8B-B176-87EB4ABB1943}" type="parTrans" cxnId="{F39C2928-992C-4A74-80B2-ECC67B9248D3}">
      <dgm:prSet/>
      <dgm:spPr/>
      <dgm:t>
        <a:bodyPr/>
        <a:lstStyle/>
        <a:p>
          <a:endParaRPr lang="tr-TR"/>
        </a:p>
      </dgm:t>
    </dgm:pt>
    <dgm:pt modelId="{C477889C-430E-4348-9F5A-D15FF62D5407}" type="sibTrans" cxnId="{F39C2928-992C-4A74-80B2-ECC67B9248D3}">
      <dgm:prSet/>
      <dgm:spPr/>
      <dgm:t>
        <a:bodyPr/>
        <a:lstStyle/>
        <a:p>
          <a:endParaRPr lang="tr-TR"/>
        </a:p>
      </dgm:t>
    </dgm:pt>
    <dgm:pt modelId="{8DDBB861-F05C-4497-A5D1-6B033515BB3D}">
      <dgm:prSet custT="1"/>
      <dgm:spPr/>
      <dgm:t>
        <a:bodyPr/>
        <a:lstStyle/>
        <a:p>
          <a:r>
            <a:rPr lang="tr-TR" sz="1050" dirty="0" smtClean="0">
              <a:solidFill>
                <a:schemeClr val="tx1"/>
              </a:solidFill>
            </a:rPr>
            <a:t>Okul Sağlığı Hizmetleri</a:t>
          </a:r>
          <a:endParaRPr lang="tr-TR" sz="1050" dirty="0">
            <a:solidFill>
              <a:schemeClr val="tx1"/>
            </a:solidFill>
          </a:endParaRPr>
        </a:p>
      </dgm:t>
    </dgm:pt>
    <dgm:pt modelId="{3E1E2374-3564-496B-A6E0-F2836F35C453}" type="parTrans" cxnId="{E4F85952-EFE3-4510-B100-7AC7B6E2B21C}">
      <dgm:prSet/>
      <dgm:spPr/>
      <dgm:t>
        <a:bodyPr/>
        <a:lstStyle/>
        <a:p>
          <a:endParaRPr lang="tr-TR"/>
        </a:p>
      </dgm:t>
    </dgm:pt>
    <dgm:pt modelId="{82F77B31-CE00-40B0-B506-36D643E9A2A5}" type="sibTrans" cxnId="{E4F85952-EFE3-4510-B100-7AC7B6E2B21C}">
      <dgm:prSet/>
      <dgm:spPr/>
      <dgm:t>
        <a:bodyPr/>
        <a:lstStyle/>
        <a:p>
          <a:endParaRPr lang="tr-TR"/>
        </a:p>
      </dgm:t>
    </dgm:pt>
    <dgm:pt modelId="{1441C1AC-867E-4390-B215-5125F89380C0}">
      <dgm:prSet custT="1"/>
      <dgm:spPr/>
      <dgm:t>
        <a:bodyPr/>
        <a:lstStyle/>
        <a:p>
          <a:r>
            <a:rPr lang="tr-TR" sz="1100" dirty="0" smtClean="0">
              <a:solidFill>
                <a:schemeClr val="tx1"/>
              </a:solidFill>
            </a:rPr>
            <a:t>Güvenli Okul  Projesi</a:t>
          </a:r>
          <a:endParaRPr lang="tr-TR" sz="1100" dirty="0">
            <a:solidFill>
              <a:schemeClr val="tx1"/>
            </a:solidFill>
          </a:endParaRPr>
        </a:p>
      </dgm:t>
    </dgm:pt>
    <dgm:pt modelId="{6D9626E0-AD80-4837-8632-CE63FAB89760}" type="parTrans" cxnId="{7A217D73-B090-45B1-8763-7CBB16722AC3}">
      <dgm:prSet/>
      <dgm:spPr/>
      <dgm:t>
        <a:bodyPr/>
        <a:lstStyle/>
        <a:p>
          <a:endParaRPr lang="tr-TR"/>
        </a:p>
      </dgm:t>
    </dgm:pt>
    <dgm:pt modelId="{5FC6F3B6-D492-4113-A011-39E5540BEF40}" type="sibTrans" cxnId="{7A217D73-B090-45B1-8763-7CBB16722AC3}">
      <dgm:prSet/>
      <dgm:spPr/>
      <dgm:t>
        <a:bodyPr/>
        <a:lstStyle/>
        <a:p>
          <a:endParaRPr lang="tr-TR"/>
        </a:p>
      </dgm:t>
    </dgm:pt>
    <dgm:pt modelId="{87F323C3-1C4A-4343-879E-1744F89135C6}">
      <dgm:prSet custT="1"/>
      <dgm:spPr/>
      <dgm:t>
        <a:bodyPr/>
        <a:lstStyle/>
        <a:p>
          <a:r>
            <a:rPr lang="tr-TR" sz="1100" dirty="0" smtClean="0">
              <a:solidFill>
                <a:schemeClr val="tx1"/>
              </a:solidFill>
            </a:rPr>
            <a:t>Denetim, Rehberlik</a:t>
          </a:r>
          <a:endParaRPr lang="tr-TR" sz="1100" dirty="0">
            <a:solidFill>
              <a:schemeClr val="tx1"/>
            </a:solidFill>
          </a:endParaRPr>
        </a:p>
      </dgm:t>
    </dgm:pt>
    <dgm:pt modelId="{1A847D35-9888-4E98-9426-0814C8DD2D0C}" type="parTrans" cxnId="{A45F05C2-5282-468F-ACAF-9645FB628374}">
      <dgm:prSet/>
      <dgm:spPr/>
      <dgm:t>
        <a:bodyPr/>
        <a:lstStyle/>
        <a:p>
          <a:endParaRPr lang="tr-TR"/>
        </a:p>
      </dgm:t>
    </dgm:pt>
    <dgm:pt modelId="{5AD965DF-C773-4EBB-B302-35AD2777CA0E}" type="sibTrans" cxnId="{A45F05C2-5282-468F-ACAF-9645FB628374}">
      <dgm:prSet/>
      <dgm:spPr/>
      <dgm:t>
        <a:bodyPr/>
        <a:lstStyle/>
        <a:p>
          <a:endParaRPr lang="tr-TR"/>
        </a:p>
      </dgm:t>
    </dgm:pt>
    <dgm:pt modelId="{8463C5CF-0CC0-4FE7-B9EE-F2EE6472A24A}">
      <dgm:prSet custT="1"/>
      <dgm:spPr/>
      <dgm:t>
        <a:bodyPr/>
        <a:lstStyle/>
        <a:p>
          <a:r>
            <a:rPr lang="tr-TR" sz="1050" dirty="0" smtClean="0">
              <a:solidFill>
                <a:schemeClr val="tx1"/>
              </a:solidFill>
            </a:rPr>
            <a:t>Okul Güvenlik Hizmetleri</a:t>
          </a:r>
          <a:endParaRPr lang="tr-TR" sz="1050" dirty="0">
            <a:solidFill>
              <a:schemeClr val="tx1"/>
            </a:solidFill>
          </a:endParaRPr>
        </a:p>
      </dgm:t>
    </dgm:pt>
    <dgm:pt modelId="{0F0B2FD5-A19C-4305-9817-B3C735640DBB}" type="parTrans" cxnId="{5651BE90-997A-407C-B43E-0DE85EF2D9D7}">
      <dgm:prSet/>
      <dgm:spPr/>
      <dgm:t>
        <a:bodyPr/>
        <a:lstStyle/>
        <a:p>
          <a:endParaRPr lang="tr-TR"/>
        </a:p>
      </dgm:t>
    </dgm:pt>
    <dgm:pt modelId="{49294E36-A85E-485A-B97D-F73646A7ADF3}" type="sibTrans" cxnId="{5651BE90-997A-407C-B43E-0DE85EF2D9D7}">
      <dgm:prSet/>
      <dgm:spPr/>
      <dgm:t>
        <a:bodyPr/>
        <a:lstStyle/>
        <a:p>
          <a:endParaRPr lang="tr-TR"/>
        </a:p>
      </dgm:t>
    </dgm:pt>
    <dgm:pt modelId="{33A1EEB4-5D77-43A0-9FA7-9C762DD8736A}">
      <dgm:prSet custT="1"/>
      <dgm:spPr/>
      <dgm:t>
        <a:bodyPr/>
        <a:lstStyle/>
        <a:p>
          <a:r>
            <a:rPr lang="tr-TR" sz="1100" dirty="0" smtClean="0">
              <a:solidFill>
                <a:schemeClr val="tx1"/>
              </a:solidFill>
            </a:rPr>
            <a:t>MEB AKUB</a:t>
          </a:r>
          <a:endParaRPr lang="tr-TR" sz="1100" dirty="0">
            <a:solidFill>
              <a:schemeClr val="tx1"/>
            </a:solidFill>
          </a:endParaRPr>
        </a:p>
      </dgm:t>
    </dgm:pt>
    <dgm:pt modelId="{907E76C1-35CF-40E3-88F7-3EEC7CE78C2C}" type="parTrans" cxnId="{064DD53F-3607-4FBE-9FB8-96D98D2CD1AA}">
      <dgm:prSet/>
      <dgm:spPr/>
      <dgm:t>
        <a:bodyPr/>
        <a:lstStyle/>
        <a:p>
          <a:endParaRPr lang="tr-TR"/>
        </a:p>
      </dgm:t>
    </dgm:pt>
    <dgm:pt modelId="{740F4973-FA74-48FA-A2EB-2C2D2A714920}" type="sibTrans" cxnId="{064DD53F-3607-4FBE-9FB8-96D98D2CD1AA}">
      <dgm:prSet/>
      <dgm:spPr/>
      <dgm:t>
        <a:bodyPr/>
        <a:lstStyle/>
        <a:p>
          <a:endParaRPr lang="tr-TR"/>
        </a:p>
      </dgm:t>
    </dgm:pt>
    <dgm:pt modelId="{6CA0452C-AD13-4AA5-83BD-F749D194B408}" type="pres">
      <dgm:prSet presAssocID="{7A4C8A25-1408-40D0-8A7F-38E8536CD836}" presName="Name0" presStyleCnt="0">
        <dgm:presLayoutVars>
          <dgm:chMax val="1"/>
          <dgm:dir/>
          <dgm:animLvl val="ctr"/>
          <dgm:resizeHandles val="exact"/>
        </dgm:presLayoutVars>
      </dgm:prSet>
      <dgm:spPr/>
      <dgm:t>
        <a:bodyPr/>
        <a:lstStyle/>
        <a:p>
          <a:endParaRPr lang="tr-TR"/>
        </a:p>
      </dgm:t>
    </dgm:pt>
    <dgm:pt modelId="{A3A03CF1-6E38-4390-ADE9-69C35831AD48}" type="pres">
      <dgm:prSet presAssocID="{C18B0CED-5103-420A-B17C-47EF7DE48FC3}" presName="centerShape" presStyleLbl="node0" presStyleIdx="0" presStyleCnt="1" custScaleX="141265" custScaleY="139627"/>
      <dgm:spPr/>
      <dgm:t>
        <a:bodyPr/>
        <a:lstStyle/>
        <a:p>
          <a:endParaRPr lang="tr-TR"/>
        </a:p>
      </dgm:t>
    </dgm:pt>
    <dgm:pt modelId="{90F27847-02D8-4BEE-95D6-4AE61B51D868}" type="pres">
      <dgm:prSet presAssocID="{086101BC-41A3-495A-96FA-112C7F8D7031}" presName="node" presStyleLbl="node1" presStyleIdx="0" presStyleCnt="11">
        <dgm:presLayoutVars>
          <dgm:bulletEnabled val="1"/>
        </dgm:presLayoutVars>
      </dgm:prSet>
      <dgm:spPr/>
      <dgm:t>
        <a:bodyPr/>
        <a:lstStyle/>
        <a:p>
          <a:endParaRPr lang="tr-TR"/>
        </a:p>
      </dgm:t>
    </dgm:pt>
    <dgm:pt modelId="{B95BB9A9-F20E-432E-938F-3AC883CF2DFF}" type="pres">
      <dgm:prSet presAssocID="{086101BC-41A3-495A-96FA-112C7F8D7031}" presName="dummy" presStyleCnt="0"/>
      <dgm:spPr/>
    </dgm:pt>
    <dgm:pt modelId="{20C9AD02-5D85-4B46-8FD7-BCB002090289}" type="pres">
      <dgm:prSet presAssocID="{50B3A7EB-A717-4477-8C40-246F1E97B266}" presName="sibTrans" presStyleLbl="sibTrans2D1" presStyleIdx="0" presStyleCnt="11"/>
      <dgm:spPr/>
      <dgm:t>
        <a:bodyPr/>
        <a:lstStyle/>
        <a:p>
          <a:endParaRPr lang="tr-TR"/>
        </a:p>
      </dgm:t>
    </dgm:pt>
    <dgm:pt modelId="{B4E70D68-B167-491F-871F-DDF5C4ADF55D}" type="pres">
      <dgm:prSet presAssocID="{8DDBB861-F05C-4497-A5D1-6B033515BB3D}" presName="node" presStyleLbl="node1" presStyleIdx="1" presStyleCnt="11">
        <dgm:presLayoutVars>
          <dgm:bulletEnabled val="1"/>
        </dgm:presLayoutVars>
      </dgm:prSet>
      <dgm:spPr/>
      <dgm:t>
        <a:bodyPr/>
        <a:lstStyle/>
        <a:p>
          <a:endParaRPr lang="tr-TR"/>
        </a:p>
      </dgm:t>
    </dgm:pt>
    <dgm:pt modelId="{C128A389-3D54-4E0A-865F-514E7F76DA88}" type="pres">
      <dgm:prSet presAssocID="{8DDBB861-F05C-4497-A5D1-6B033515BB3D}" presName="dummy" presStyleCnt="0"/>
      <dgm:spPr/>
    </dgm:pt>
    <dgm:pt modelId="{84D835AF-A1B9-4DF1-9735-A2C64986FFDD}" type="pres">
      <dgm:prSet presAssocID="{82F77B31-CE00-40B0-B506-36D643E9A2A5}" presName="sibTrans" presStyleLbl="sibTrans2D1" presStyleIdx="1" presStyleCnt="11"/>
      <dgm:spPr/>
      <dgm:t>
        <a:bodyPr/>
        <a:lstStyle/>
        <a:p>
          <a:endParaRPr lang="tr-TR"/>
        </a:p>
      </dgm:t>
    </dgm:pt>
    <dgm:pt modelId="{D9062889-3C30-424B-BEC7-2EB4C4F2F4D2}" type="pres">
      <dgm:prSet presAssocID="{B7C609B0-11EF-461E-97BC-0465AE808FD1}" presName="node" presStyleLbl="node1" presStyleIdx="2" presStyleCnt="11">
        <dgm:presLayoutVars>
          <dgm:bulletEnabled val="1"/>
        </dgm:presLayoutVars>
      </dgm:prSet>
      <dgm:spPr/>
      <dgm:t>
        <a:bodyPr/>
        <a:lstStyle/>
        <a:p>
          <a:endParaRPr lang="tr-TR"/>
        </a:p>
      </dgm:t>
    </dgm:pt>
    <dgm:pt modelId="{F150F2E4-0D79-4694-9AC4-56A86988A704}" type="pres">
      <dgm:prSet presAssocID="{B7C609B0-11EF-461E-97BC-0465AE808FD1}" presName="dummy" presStyleCnt="0"/>
      <dgm:spPr/>
    </dgm:pt>
    <dgm:pt modelId="{95D5D55C-BCF4-43E3-9D36-93BD32685A34}" type="pres">
      <dgm:prSet presAssocID="{C0157E11-3423-41AD-9CE9-64F49A95F8E2}" presName="sibTrans" presStyleLbl="sibTrans2D1" presStyleIdx="2" presStyleCnt="11"/>
      <dgm:spPr/>
      <dgm:t>
        <a:bodyPr/>
        <a:lstStyle/>
        <a:p>
          <a:endParaRPr lang="tr-TR"/>
        </a:p>
      </dgm:t>
    </dgm:pt>
    <dgm:pt modelId="{BEB3A14F-7CFF-4B88-8226-2D34A44348E8}" type="pres">
      <dgm:prSet presAssocID="{8463C5CF-0CC0-4FE7-B9EE-F2EE6472A24A}" presName="node" presStyleLbl="node1" presStyleIdx="3" presStyleCnt="11">
        <dgm:presLayoutVars>
          <dgm:bulletEnabled val="1"/>
        </dgm:presLayoutVars>
      </dgm:prSet>
      <dgm:spPr/>
      <dgm:t>
        <a:bodyPr/>
        <a:lstStyle/>
        <a:p>
          <a:endParaRPr lang="tr-TR"/>
        </a:p>
      </dgm:t>
    </dgm:pt>
    <dgm:pt modelId="{0920F9D3-3CFC-45B6-9E39-18BD74822FF8}" type="pres">
      <dgm:prSet presAssocID="{8463C5CF-0CC0-4FE7-B9EE-F2EE6472A24A}" presName="dummy" presStyleCnt="0"/>
      <dgm:spPr/>
    </dgm:pt>
    <dgm:pt modelId="{69706301-AB98-4206-9CF3-EAF014EC9430}" type="pres">
      <dgm:prSet presAssocID="{49294E36-A85E-485A-B97D-F73646A7ADF3}" presName="sibTrans" presStyleLbl="sibTrans2D1" presStyleIdx="3" presStyleCnt="11"/>
      <dgm:spPr/>
      <dgm:t>
        <a:bodyPr/>
        <a:lstStyle/>
        <a:p>
          <a:endParaRPr lang="tr-TR"/>
        </a:p>
      </dgm:t>
    </dgm:pt>
    <dgm:pt modelId="{0B103B9F-CE6B-461D-8407-5FAA8C3673E5}" type="pres">
      <dgm:prSet presAssocID="{87F323C3-1C4A-4343-879E-1744F89135C6}" presName="node" presStyleLbl="node1" presStyleIdx="4" presStyleCnt="11">
        <dgm:presLayoutVars>
          <dgm:bulletEnabled val="1"/>
        </dgm:presLayoutVars>
      </dgm:prSet>
      <dgm:spPr/>
      <dgm:t>
        <a:bodyPr/>
        <a:lstStyle/>
        <a:p>
          <a:endParaRPr lang="tr-TR"/>
        </a:p>
      </dgm:t>
    </dgm:pt>
    <dgm:pt modelId="{7F9D32BC-41AE-4AA1-8F7D-1D80364BCAC3}" type="pres">
      <dgm:prSet presAssocID="{87F323C3-1C4A-4343-879E-1744F89135C6}" presName="dummy" presStyleCnt="0"/>
      <dgm:spPr/>
    </dgm:pt>
    <dgm:pt modelId="{F8E958D8-4D08-4A8E-A054-853268A20DF1}" type="pres">
      <dgm:prSet presAssocID="{5AD965DF-C773-4EBB-B302-35AD2777CA0E}" presName="sibTrans" presStyleLbl="sibTrans2D1" presStyleIdx="4" presStyleCnt="11"/>
      <dgm:spPr/>
      <dgm:t>
        <a:bodyPr/>
        <a:lstStyle/>
        <a:p>
          <a:endParaRPr lang="tr-TR"/>
        </a:p>
      </dgm:t>
    </dgm:pt>
    <dgm:pt modelId="{A1DD1CA1-FC6E-4F84-A612-D26DC5256454}" type="pres">
      <dgm:prSet presAssocID="{1441C1AC-867E-4390-B215-5125F89380C0}" presName="node" presStyleLbl="node1" presStyleIdx="5" presStyleCnt="11">
        <dgm:presLayoutVars>
          <dgm:bulletEnabled val="1"/>
        </dgm:presLayoutVars>
      </dgm:prSet>
      <dgm:spPr/>
      <dgm:t>
        <a:bodyPr/>
        <a:lstStyle/>
        <a:p>
          <a:endParaRPr lang="tr-TR"/>
        </a:p>
      </dgm:t>
    </dgm:pt>
    <dgm:pt modelId="{EA553B41-7089-4F40-A8A7-C3CF2E2977C6}" type="pres">
      <dgm:prSet presAssocID="{1441C1AC-867E-4390-B215-5125F89380C0}" presName="dummy" presStyleCnt="0"/>
      <dgm:spPr/>
    </dgm:pt>
    <dgm:pt modelId="{FD5FE202-358B-4088-B826-C3FF2C3A5BD8}" type="pres">
      <dgm:prSet presAssocID="{5FC6F3B6-D492-4113-A011-39E5540BEF40}" presName="sibTrans" presStyleLbl="sibTrans2D1" presStyleIdx="5" presStyleCnt="11"/>
      <dgm:spPr/>
      <dgm:t>
        <a:bodyPr/>
        <a:lstStyle/>
        <a:p>
          <a:endParaRPr lang="tr-TR"/>
        </a:p>
      </dgm:t>
    </dgm:pt>
    <dgm:pt modelId="{0D44945B-19CB-43C7-8C1C-3C79D9476AA3}" type="pres">
      <dgm:prSet presAssocID="{45F2820E-FF70-41BC-B28B-5C4E557B0C34}" presName="node" presStyleLbl="node1" presStyleIdx="6" presStyleCnt="11">
        <dgm:presLayoutVars>
          <dgm:bulletEnabled val="1"/>
        </dgm:presLayoutVars>
      </dgm:prSet>
      <dgm:spPr/>
      <dgm:t>
        <a:bodyPr/>
        <a:lstStyle/>
        <a:p>
          <a:endParaRPr lang="tr-TR"/>
        </a:p>
      </dgm:t>
    </dgm:pt>
    <dgm:pt modelId="{F800DCE7-21FB-4772-95B3-F5DBE33F68B2}" type="pres">
      <dgm:prSet presAssocID="{45F2820E-FF70-41BC-B28B-5C4E557B0C34}" presName="dummy" presStyleCnt="0"/>
      <dgm:spPr/>
    </dgm:pt>
    <dgm:pt modelId="{D0125C63-4EE0-456D-B437-E5F7CB19324A}" type="pres">
      <dgm:prSet presAssocID="{C477889C-430E-4348-9F5A-D15FF62D5407}" presName="sibTrans" presStyleLbl="sibTrans2D1" presStyleIdx="6" presStyleCnt="11"/>
      <dgm:spPr/>
      <dgm:t>
        <a:bodyPr/>
        <a:lstStyle/>
        <a:p>
          <a:endParaRPr lang="tr-TR"/>
        </a:p>
      </dgm:t>
    </dgm:pt>
    <dgm:pt modelId="{7E0B7894-6665-47A1-85E1-700C75097F99}" type="pres">
      <dgm:prSet presAssocID="{33A1EEB4-5D77-43A0-9FA7-9C762DD8736A}" presName="node" presStyleLbl="node1" presStyleIdx="7" presStyleCnt="11">
        <dgm:presLayoutVars>
          <dgm:bulletEnabled val="1"/>
        </dgm:presLayoutVars>
      </dgm:prSet>
      <dgm:spPr/>
      <dgm:t>
        <a:bodyPr/>
        <a:lstStyle/>
        <a:p>
          <a:endParaRPr lang="tr-TR"/>
        </a:p>
      </dgm:t>
    </dgm:pt>
    <dgm:pt modelId="{3D34020F-3D6D-488A-9736-5A19C33DBEA9}" type="pres">
      <dgm:prSet presAssocID="{33A1EEB4-5D77-43A0-9FA7-9C762DD8736A}" presName="dummy" presStyleCnt="0"/>
      <dgm:spPr/>
    </dgm:pt>
    <dgm:pt modelId="{F7E35561-7162-4E5B-87F0-8580FC964700}" type="pres">
      <dgm:prSet presAssocID="{740F4973-FA74-48FA-A2EB-2C2D2A714920}" presName="sibTrans" presStyleLbl="sibTrans2D1" presStyleIdx="7" presStyleCnt="11"/>
      <dgm:spPr/>
      <dgm:t>
        <a:bodyPr/>
        <a:lstStyle/>
        <a:p>
          <a:endParaRPr lang="tr-TR"/>
        </a:p>
      </dgm:t>
    </dgm:pt>
    <dgm:pt modelId="{735AA2AD-7282-443F-8368-D349DBEF1C24}" type="pres">
      <dgm:prSet presAssocID="{39ED0711-0294-4EDC-8E75-26B4AF9E4CFA}" presName="node" presStyleLbl="node1" presStyleIdx="8" presStyleCnt="11">
        <dgm:presLayoutVars>
          <dgm:bulletEnabled val="1"/>
        </dgm:presLayoutVars>
      </dgm:prSet>
      <dgm:spPr/>
      <dgm:t>
        <a:bodyPr/>
        <a:lstStyle/>
        <a:p>
          <a:endParaRPr lang="tr-TR"/>
        </a:p>
      </dgm:t>
    </dgm:pt>
    <dgm:pt modelId="{410BA6B7-C004-4F71-98AC-B3A5C59950ED}" type="pres">
      <dgm:prSet presAssocID="{39ED0711-0294-4EDC-8E75-26B4AF9E4CFA}" presName="dummy" presStyleCnt="0"/>
      <dgm:spPr/>
    </dgm:pt>
    <dgm:pt modelId="{C0EEE279-DCFB-4F67-8CD1-6752904B5F6B}" type="pres">
      <dgm:prSet presAssocID="{D0F04A6E-6D85-45D2-BCFB-7C289359C2C0}" presName="sibTrans" presStyleLbl="sibTrans2D1" presStyleIdx="8" presStyleCnt="11"/>
      <dgm:spPr/>
      <dgm:t>
        <a:bodyPr/>
        <a:lstStyle/>
        <a:p>
          <a:endParaRPr lang="tr-TR"/>
        </a:p>
      </dgm:t>
    </dgm:pt>
    <dgm:pt modelId="{4367E0D9-168C-4A78-86A3-DAFABCF10BE5}" type="pres">
      <dgm:prSet presAssocID="{E3B57897-3450-45F6-94CD-0F721B32B6CB}" presName="node" presStyleLbl="node1" presStyleIdx="9" presStyleCnt="11">
        <dgm:presLayoutVars>
          <dgm:bulletEnabled val="1"/>
        </dgm:presLayoutVars>
      </dgm:prSet>
      <dgm:spPr/>
      <dgm:t>
        <a:bodyPr/>
        <a:lstStyle/>
        <a:p>
          <a:endParaRPr lang="tr-TR"/>
        </a:p>
      </dgm:t>
    </dgm:pt>
    <dgm:pt modelId="{7766898E-6217-4756-A930-5901DE7E559E}" type="pres">
      <dgm:prSet presAssocID="{E3B57897-3450-45F6-94CD-0F721B32B6CB}" presName="dummy" presStyleCnt="0"/>
      <dgm:spPr/>
    </dgm:pt>
    <dgm:pt modelId="{38AEABAB-DEB5-4DC0-BBA0-E90365B6B1AF}" type="pres">
      <dgm:prSet presAssocID="{8228014B-A0FA-447A-AC8B-FF9E2B2D16D5}" presName="sibTrans" presStyleLbl="sibTrans2D1" presStyleIdx="9" presStyleCnt="11"/>
      <dgm:spPr/>
      <dgm:t>
        <a:bodyPr/>
        <a:lstStyle/>
        <a:p>
          <a:endParaRPr lang="tr-TR"/>
        </a:p>
      </dgm:t>
    </dgm:pt>
    <dgm:pt modelId="{B332C1E4-5967-4702-AD58-97B20A711405}" type="pres">
      <dgm:prSet presAssocID="{A0BA9C6F-D2D9-4006-881D-BD7BA9769D0B}" presName="node" presStyleLbl="node1" presStyleIdx="10" presStyleCnt="11">
        <dgm:presLayoutVars>
          <dgm:bulletEnabled val="1"/>
        </dgm:presLayoutVars>
      </dgm:prSet>
      <dgm:spPr/>
      <dgm:t>
        <a:bodyPr/>
        <a:lstStyle/>
        <a:p>
          <a:endParaRPr lang="tr-TR"/>
        </a:p>
      </dgm:t>
    </dgm:pt>
    <dgm:pt modelId="{4EC2691B-A34D-448E-BE0C-2E6E0378FA52}" type="pres">
      <dgm:prSet presAssocID="{A0BA9C6F-D2D9-4006-881D-BD7BA9769D0B}" presName="dummy" presStyleCnt="0"/>
      <dgm:spPr/>
    </dgm:pt>
    <dgm:pt modelId="{F3CC6BB6-1032-48A4-8DD7-29CB490D3FBD}" type="pres">
      <dgm:prSet presAssocID="{4C3AB950-2AFD-4D3E-A86A-E91C0F632AE8}" presName="sibTrans" presStyleLbl="sibTrans2D1" presStyleIdx="10" presStyleCnt="11"/>
      <dgm:spPr/>
      <dgm:t>
        <a:bodyPr/>
        <a:lstStyle/>
        <a:p>
          <a:endParaRPr lang="tr-TR"/>
        </a:p>
      </dgm:t>
    </dgm:pt>
  </dgm:ptLst>
  <dgm:cxnLst>
    <dgm:cxn modelId="{EC266203-4D95-4724-8B00-2A0C8FDED4B6}" type="presOf" srcId="{8DDBB861-F05C-4497-A5D1-6B033515BB3D}" destId="{B4E70D68-B167-491F-871F-DDF5C4ADF55D}" srcOrd="0" destOrd="0" presId="urn:microsoft.com/office/officeart/2005/8/layout/radial6"/>
    <dgm:cxn modelId="{BF5661B0-3E22-4AA7-AB38-FF976DB0E7BB}" type="presOf" srcId="{87F323C3-1C4A-4343-879E-1744F89135C6}" destId="{0B103B9F-CE6B-461D-8407-5FAA8C3673E5}" srcOrd="0" destOrd="0" presId="urn:microsoft.com/office/officeart/2005/8/layout/radial6"/>
    <dgm:cxn modelId="{064DD53F-3607-4FBE-9FB8-96D98D2CD1AA}" srcId="{C18B0CED-5103-420A-B17C-47EF7DE48FC3}" destId="{33A1EEB4-5D77-43A0-9FA7-9C762DD8736A}" srcOrd="7" destOrd="0" parTransId="{907E76C1-35CF-40E3-88F7-3EEC7CE78C2C}" sibTransId="{740F4973-FA74-48FA-A2EB-2C2D2A714920}"/>
    <dgm:cxn modelId="{19007E90-3C4B-4D61-AA0C-BA59D88082E8}" type="presOf" srcId="{49294E36-A85E-485A-B97D-F73646A7ADF3}" destId="{69706301-AB98-4206-9CF3-EAF014EC9430}" srcOrd="0" destOrd="0" presId="urn:microsoft.com/office/officeart/2005/8/layout/radial6"/>
    <dgm:cxn modelId="{F0DD5046-BCE1-43CC-B2EE-A79D874A6631}" type="presOf" srcId="{8463C5CF-0CC0-4FE7-B9EE-F2EE6472A24A}" destId="{BEB3A14F-7CFF-4B88-8226-2D34A44348E8}" srcOrd="0" destOrd="0" presId="urn:microsoft.com/office/officeart/2005/8/layout/radial6"/>
    <dgm:cxn modelId="{1B2081C9-98E9-4D0E-A1E2-ED639E20677E}" type="presOf" srcId="{C18B0CED-5103-420A-B17C-47EF7DE48FC3}" destId="{A3A03CF1-6E38-4390-ADE9-69C35831AD48}" srcOrd="0" destOrd="0" presId="urn:microsoft.com/office/officeart/2005/8/layout/radial6"/>
    <dgm:cxn modelId="{4E3BE53C-0189-431C-B7A2-BCB160C33D8D}" srcId="{C18B0CED-5103-420A-B17C-47EF7DE48FC3}" destId="{E3B57897-3450-45F6-94CD-0F721B32B6CB}" srcOrd="9" destOrd="0" parTransId="{5135E0A3-2312-4A5B-BD0D-24D7AAB554F4}" sibTransId="{8228014B-A0FA-447A-AC8B-FF9E2B2D16D5}"/>
    <dgm:cxn modelId="{F39C2928-992C-4A74-80B2-ECC67B9248D3}" srcId="{C18B0CED-5103-420A-B17C-47EF7DE48FC3}" destId="{45F2820E-FF70-41BC-B28B-5C4E557B0C34}" srcOrd="6" destOrd="0" parTransId="{830D57B4-D5A0-4A8B-B176-87EB4ABB1943}" sibTransId="{C477889C-430E-4348-9F5A-D15FF62D5407}"/>
    <dgm:cxn modelId="{8528B571-EFD4-40C6-A308-1263A4975B17}" srcId="{C18B0CED-5103-420A-B17C-47EF7DE48FC3}" destId="{086101BC-41A3-495A-96FA-112C7F8D7031}" srcOrd="0" destOrd="0" parTransId="{97CBE8F3-9F6E-43A5-BB02-B3696D0336EE}" sibTransId="{50B3A7EB-A717-4477-8C40-246F1E97B266}"/>
    <dgm:cxn modelId="{1C788517-6F38-4451-AC1B-CF15FD396B49}" type="presOf" srcId="{086101BC-41A3-495A-96FA-112C7F8D7031}" destId="{90F27847-02D8-4BEE-95D6-4AE61B51D868}" srcOrd="0" destOrd="0" presId="urn:microsoft.com/office/officeart/2005/8/layout/radial6"/>
    <dgm:cxn modelId="{198D7255-F8E3-4D8F-9616-B1C69EBCDF31}" type="presOf" srcId="{8228014B-A0FA-447A-AC8B-FF9E2B2D16D5}" destId="{38AEABAB-DEB5-4DC0-BBA0-E90365B6B1AF}" srcOrd="0" destOrd="0" presId="urn:microsoft.com/office/officeart/2005/8/layout/radial6"/>
    <dgm:cxn modelId="{7A217D73-B090-45B1-8763-7CBB16722AC3}" srcId="{C18B0CED-5103-420A-B17C-47EF7DE48FC3}" destId="{1441C1AC-867E-4390-B215-5125F89380C0}" srcOrd="5" destOrd="0" parTransId="{6D9626E0-AD80-4837-8632-CE63FAB89760}" sibTransId="{5FC6F3B6-D492-4113-A011-39E5540BEF40}"/>
    <dgm:cxn modelId="{21CE403B-3417-4BA2-B938-4A05B91A5FCC}" type="presOf" srcId="{B7C609B0-11EF-461E-97BC-0465AE808FD1}" destId="{D9062889-3C30-424B-BEC7-2EB4C4F2F4D2}" srcOrd="0" destOrd="0" presId="urn:microsoft.com/office/officeart/2005/8/layout/radial6"/>
    <dgm:cxn modelId="{3BA906AC-A88F-4C16-8B01-CEC068E66A87}" type="presOf" srcId="{5AD965DF-C773-4EBB-B302-35AD2777CA0E}" destId="{F8E958D8-4D08-4A8E-A054-853268A20DF1}" srcOrd="0" destOrd="0" presId="urn:microsoft.com/office/officeart/2005/8/layout/radial6"/>
    <dgm:cxn modelId="{560420A0-C019-4737-AD61-26365B4766D2}" type="presOf" srcId="{E3B57897-3450-45F6-94CD-0F721B32B6CB}" destId="{4367E0D9-168C-4A78-86A3-DAFABCF10BE5}" srcOrd="0" destOrd="0" presId="urn:microsoft.com/office/officeart/2005/8/layout/radial6"/>
    <dgm:cxn modelId="{A45F05C2-5282-468F-ACAF-9645FB628374}" srcId="{C18B0CED-5103-420A-B17C-47EF7DE48FC3}" destId="{87F323C3-1C4A-4343-879E-1744F89135C6}" srcOrd="4" destOrd="0" parTransId="{1A847D35-9888-4E98-9426-0814C8DD2D0C}" sibTransId="{5AD965DF-C773-4EBB-B302-35AD2777CA0E}"/>
    <dgm:cxn modelId="{32D4C2B1-73FB-4F3C-9D4D-BC467734F64E}" type="presOf" srcId="{1441C1AC-867E-4390-B215-5125F89380C0}" destId="{A1DD1CA1-FC6E-4F84-A612-D26DC5256454}" srcOrd="0" destOrd="0" presId="urn:microsoft.com/office/officeart/2005/8/layout/radial6"/>
    <dgm:cxn modelId="{2E174877-CBF5-4A2B-9D22-A54660F8A674}" type="presOf" srcId="{740F4973-FA74-48FA-A2EB-2C2D2A714920}" destId="{F7E35561-7162-4E5B-87F0-8580FC964700}" srcOrd="0" destOrd="0" presId="urn:microsoft.com/office/officeart/2005/8/layout/radial6"/>
    <dgm:cxn modelId="{DEDF012D-404F-408A-9182-C62681312903}" type="presOf" srcId="{45F2820E-FF70-41BC-B28B-5C4E557B0C34}" destId="{0D44945B-19CB-43C7-8C1C-3C79D9476AA3}" srcOrd="0" destOrd="0" presId="urn:microsoft.com/office/officeart/2005/8/layout/radial6"/>
    <dgm:cxn modelId="{C9402C30-C12B-45F8-9640-188B230B67DE}" type="presOf" srcId="{50B3A7EB-A717-4477-8C40-246F1E97B266}" destId="{20C9AD02-5D85-4B46-8FD7-BCB002090289}" srcOrd="0" destOrd="0" presId="urn:microsoft.com/office/officeart/2005/8/layout/radial6"/>
    <dgm:cxn modelId="{A2E1F315-04F4-4057-A2E3-347CFE58A488}" srcId="{C18B0CED-5103-420A-B17C-47EF7DE48FC3}" destId="{B7C609B0-11EF-461E-97BC-0465AE808FD1}" srcOrd="2" destOrd="0" parTransId="{C738133E-57B1-47D7-8711-5C743BB5E73B}" sibTransId="{C0157E11-3423-41AD-9CE9-64F49A95F8E2}"/>
    <dgm:cxn modelId="{E2F1FB70-ED34-4D5B-A68F-B3F8748ECEFE}" srcId="{C18B0CED-5103-420A-B17C-47EF7DE48FC3}" destId="{39ED0711-0294-4EDC-8E75-26B4AF9E4CFA}" srcOrd="8" destOrd="0" parTransId="{BBABDA75-8479-46C9-8E8F-796A92E579B7}" sibTransId="{D0F04A6E-6D85-45D2-BCFB-7C289359C2C0}"/>
    <dgm:cxn modelId="{20CAEDF5-FFA4-49B4-8695-E6C775C5501B}" type="presOf" srcId="{5FC6F3B6-D492-4113-A011-39E5540BEF40}" destId="{FD5FE202-358B-4088-B826-C3FF2C3A5BD8}" srcOrd="0" destOrd="0" presId="urn:microsoft.com/office/officeart/2005/8/layout/radial6"/>
    <dgm:cxn modelId="{5651BE90-997A-407C-B43E-0DE85EF2D9D7}" srcId="{C18B0CED-5103-420A-B17C-47EF7DE48FC3}" destId="{8463C5CF-0CC0-4FE7-B9EE-F2EE6472A24A}" srcOrd="3" destOrd="0" parTransId="{0F0B2FD5-A19C-4305-9817-B3C735640DBB}" sibTransId="{49294E36-A85E-485A-B97D-F73646A7ADF3}"/>
    <dgm:cxn modelId="{069F3D6B-717C-4BD2-8445-C2D27AA0C2D7}" type="presOf" srcId="{C0157E11-3423-41AD-9CE9-64F49A95F8E2}" destId="{95D5D55C-BCF4-43E3-9D36-93BD32685A34}" srcOrd="0" destOrd="0" presId="urn:microsoft.com/office/officeart/2005/8/layout/radial6"/>
    <dgm:cxn modelId="{F35B3413-A44C-4D21-A823-396318725E57}" type="presOf" srcId="{33A1EEB4-5D77-43A0-9FA7-9C762DD8736A}" destId="{7E0B7894-6665-47A1-85E1-700C75097F99}" srcOrd="0" destOrd="0" presId="urn:microsoft.com/office/officeart/2005/8/layout/radial6"/>
    <dgm:cxn modelId="{876B933B-9EBB-4672-855D-E95288ECCC00}" type="presOf" srcId="{A0BA9C6F-D2D9-4006-881D-BD7BA9769D0B}" destId="{B332C1E4-5967-4702-AD58-97B20A711405}" srcOrd="0" destOrd="0" presId="urn:microsoft.com/office/officeart/2005/8/layout/radial6"/>
    <dgm:cxn modelId="{3D263D20-8D5A-455D-A96D-5928F8EC594C}" type="presOf" srcId="{4C3AB950-2AFD-4D3E-A86A-E91C0F632AE8}" destId="{F3CC6BB6-1032-48A4-8DD7-29CB490D3FBD}" srcOrd="0" destOrd="0" presId="urn:microsoft.com/office/officeart/2005/8/layout/radial6"/>
    <dgm:cxn modelId="{9D6EF187-7072-4DFD-8089-06FD9360CB19}" type="presOf" srcId="{7A4C8A25-1408-40D0-8A7F-38E8536CD836}" destId="{6CA0452C-AD13-4AA5-83BD-F749D194B408}" srcOrd="0" destOrd="0" presId="urn:microsoft.com/office/officeart/2005/8/layout/radial6"/>
    <dgm:cxn modelId="{2307B571-A78F-458F-BEB0-896FD0738257}" srcId="{C18B0CED-5103-420A-B17C-47EF7DE48FC3}" destId="{A0BA9C6F-D2D9-4006-881D-BD7BA9769D0B}" srcOrd="10" destOrd="0" parTransId="{8ACEDE02-06BB-468C-B7F7-E7527ABCA874}" sibTransId="{4C3AB950-2AFD-4D3E-A86A-E91C0F632AE8}"/>
    <dgm:cxn modelId="{1F048718-95DF-452F-B98E-E3A2D36AD530}" srcId="{7A4C8A25-1408-40D0-8A7F-38E8536CD836}" destId="{C18B0CED-5103-420A-B17C-47EF7DE48FC3}" srcOrd="0" destOrd="0" parTransId="{4F01135C-2CD3-4F01-BC48-072ACEAB024C}" sibTransId="{7F7BADA4-CB91-40C3-AD67-9D3634D6E058}"/>
    <dgm:cxn modelId="{8DF35AA2-9FD1-4B0C-9C05-7AAF7FD14CBF}" type="presOf" srcId="{C477889C-430E-4348-9F5A-D15FF62D5407}" destId="{D0125C63-4EE0-456D-B437-E5F7CB19324A}" srcOrd="0" destOrd="0" presId="urn:microsoft.com/office/officeart/2005/8/layout/radial6"/>
    <dgm:cxn modelId="{C86BEA58-9D99-4F5A-85F3-E084C244F9F8}" type="presOf" srcId="{D0F04A6E-6D85-45D2-BCFB-7C289359C2C0}" destId="{C0EEE279-DCFB-4F67-8CD1-6752904B5F6B}" srcOrd="0" destOrd="0" presId="urn:microsoft.com/office/officeart/2005/8/layout/radial6"/>
    <dgm:cxn modelId="{8F4B9C99-C9F2-4C6C-BF6E-ECFD320BAEEB}" type="presOf" srcId="{39ED0711-0294-4EDC-8E75-26B4AF9E4CFA}" destId="{735AA2AD-7282-443F-8368-D349DBEF1C24}" srcOrd="0" destOrd="0" presId="urn:microsoft.com/office/officeart/2005/8/layout/radial6"/>
    <dgm:cxn modelId="{289E66B5-BD22-45BA-9AFE-FD70B9EE3DCC}" type="presOf" srcId="{82F77B31-CE00-40B0-B506-36D643E9A2A5}" destId="{84D835AF-A1B9-4DF1-9735-A2C64986FFDD}" srcOrd="0" destOrd="0" presId="urn:microsoft.com/office/officeart/2005/8/layout/radial6"/>
    <dgm:cxn modelId="{E4F85952-EFE3-4510-B100-7AC7B6E2B21C}" srcId="{C18B0CED-5103-420A-B17C-47EF7DE48FC3}" destId="{8DDBB861-F05C-4497-A5D1-6B033515BB3D}" srcOrd="1" destOrd="0" parTransId="{3E1E2374-3564-496B-A6E0-F2836F35C453}" sibTransId="{82F77B31-CE00-40B0-B506-36D643E9A2A5}"/>
    <dgm:cxn modelId="{E4557549-ECEE-458A-A20B-B0EB79AD863B}" type="presParOf" srcId="{6CA0452C-AD13-4AA5-83BD-F749D194B408}" destId="{A3A03CF1-6E38-4390-ADE9-69C35831AD48}" srcOrd="0" destOrd="0" presId="urn:microsoft.com/office/officeart/2005/8/layout/radial6"/>
    <dgm:cxn modelId="{100122AB-FB2B-4CF7-92F5-A27FE299041C}" type="presParOf" srcId="{6CA0452C-AD13-4AA5-83BD-F749D194B408}" destId="{90F27847-02D8-4BEE-95D6-4AE61B51D868}" srcOrd="1" destOrd="0" presId="urn:microsoft.com/office/officeart/2005/8/layout/radial6"/>
    <dgm:cxn modelId="{13C6F226-3F73-4337-A817-1735096AF894}" type="presParOf" srcId="{6CA0452C-AD13-4AA5-83BD-F749D194B408}" destId="{B95BB9A9-F20E-432E-938F-3AC883CF2DFF}" srcOrd="2" destOrd="0" presId="urn:microsoft.com/office/officeart/2005/8/layout/radial6"/>
    <dgm:cxn modelId="{964BEC9B-D184-4303-8063-5BD1093C81C1}" type="presParOf" srcId="{6CA0452C-AD13-4AA5-83BD-F749D194B408}" destId="{20C9AD02-5D85-4B46-8FD7-BCB002090289}" srcOrd="3" destOrd="0" presId="urn:microsoft.com/office/officeart/2005/8/layout/radial6"/>
    <dgm:cxn modelId="{01B4430F-0626-4907-8AE5-68E4E96CD003}" type="presParOf" srcId="{6CA0452C-AD13-4AA5-83BD-F749D194B408}" destId="{B4E70D68-B167-491F-871F-DDF5C4ADF55D}" srcOrd="4" destOrd="0" presId="urn:microsoft.com/office/officeart/2005/8/layout/radial6"/>
    <dgm:cxn modelId="{7BF69455-34F4-4112-82EE-B1361E8C871C}" type="presParOf" srcId="{6CA0452C-AD13-4AA5-83BD-F749D194B408}" destId="{C128A389-3D54-4E0A-865F-514E7F76DA88}" srcOrd="5" destOrd="0" presId="urn:microsoft.com/office/officeart/2005/8/layout/radial6"/>
    <dgm:cxn modelId="{7EDB7971-0C2F-4670-9E24-237F4297A161}" type="presParOf" srcId="{6CA0452C-AD13-4AA5-83BD-F749D194B408}" destId="{84D835AF-A1B9-4DF1-9735-A2C64986FFDD}" srcOrd="6" destOrd="0" presId="urn:microsoft.com/office/officeart/2005/8/layout/radial6"/>
    <dgm:cxn modelId="{19F27096-76D7-4237-B0A2-71D31616C510}" type="presParOf" srcId="{6CA0452C-AD13-4AA5-83BD-F749D194B408}" destId="{D9062889-3C30-424B-BEC7-2EB4C4F2F4D2}" srcOrd="7" destOrd="0" presId="urn:microsoft.com/office/officeart/2005/8/layout/radial6"/>
    <dgm:cxn modelId="{7BACCF33-15DE-4904-A45F-5BCE8BEE665D}" type="presParOf" srcId="{6CA0452C-AD13-4AA5-83BD-F749D194B408}" destId="{F150F2E4-0D79-4694-9AC4-56A86988A704}" srcOrd="8" destOrd="0" presId="urn:microsoft.com/office/officeart/2005/8/layout/radial6"/>
    <dgm:cxn modelId="{8C29CB4A-6DAA-4F7D-AE5D-4BE7680CB6A8}" type="presParOf" srcId="{6CA0452C-AD13-4AA5-83BD-F749D194B408}" destId="{95D5D55C-BCF4-43E3-9D36-93BD32685A34}" srcOrd="9" destOrd="0" presId="urn:microsoft.com/office/officeart/2005/8/layout/radial6"/>
    <dgm:cxn modelId="{3CF777D8-9057-46EC-87E8-82633CC403E8}" type="presParOf" srcId="{6CA0452C-AD13-4AA5-83BD-F749D194B408}" destId="{BEB3A14F-7CFF-4B88-8226-2D34A44348E8}" srcOrd="10" destOrd="0" presId="urn:microsoft.com/office/officeart/2005/8/layout/radial6"/>
    <dgm:cxn modelId="{F60FD01C-643A-4C3D-ACFD-E2489B0D6951}" type="presParOf" srcId="{6CA0452C-AD13-4AA5-83BD-F749D194B408}" destId="{0920F9D3-3CFC-45B6-9E39-18BD74822FF8}" srcOrd="11" destOrd="0" presId="urn:microsoft.com/office/officeart/2005/8/layout/radial6"/>
    <dgm:cxn modelId="{69C9F890-4009-47DA-BE75-7AEC41DE1F2D}" type="presParOf" srcId="{6CA0452C-AD13-4AA5-83BD-F749D194B408}" destId="{69706301-AB98-4206-9CF3-EAF014EC9430}" srcOrd="12" destOrd="0" presId="urn:microsoft.com/office/officeart/2005/8/layout/radial6"/>
    <dgm:cxn modelId="{7C9558E2-D4D0-459A-ADFE-31CD133E9191}" type="presParOf" srcId="{6CA0452C-AD13-4AA5-83BD-F749D194B408}" destId="{0B103B9F-CE6B-461D-8407-5FAA8C3673E5}" srcOrd="13" destOrd="0" presId="urn:microsoft.com/office/officeart/2005/8/layout/radial6"/>
    <dgm:cxn modelId="{3EA6B408-CCE2-4A34-815F-BD3940C8C348}" type="presParOf" srcId="{6CA0452C-AD13-4AA5-83BD-F749D194B408}" destId="{7F9D32BC-41AE-4AA1-8F7D-1D80364BCAC3}" srcOrd="14" destOrd="0" presId="urn:microsoft.com/office/officeart/2005/8/layout/radial6"/>
    <dgm:cxn modelId="{7812969D-D4EE-49EB-A480-2911186F3766}" type="presParOf" srcId="{6CA0452C-AD13-4AA5-83BD-F749D194B408}" destId="{F8E958D8-4D08-4A8E-A054-853268A20DF1}" srcOrd="15" destOrd="0" presId="urn:microsoft.com/office/officeart/2005/8/layout/radial6"/>
    <dgm:cxn modelId="{FECF7025-76A1-4748-9085-FF5BE892AE65}" type="presParOf" srcId="{6CA0452C-AD13-4AA5-83BD-F749D194B408}" destId="{A1DD1CA1-FC6E-4F84-A612-D26DC5256454}" srcOrd="16" destOrd="0" presId="urn:microsoft.com/office/officeart/2005/8/layout/radial6"/>
    <dgm:cxn modelId="{94BE0F2A-58B5-4043-A5B3-AF7BE9202BAC}" type="presParOf" srcId="{6CA0452C-AD13-4AA5-83BD-F749D194B408}" destId="{EA553B41-7089-4F40-A8A7-C3CF2E2977C6}" srcOrd="17" destOrd="0" presId="urn:microsoft.com/office/officeart/2005/8/layout/radial6"/>
    <dgm:cxn modelId="{32B8A284-B52C-4992-AFD6-2D07440D4B19}" type="presParOf" srcId="{6CA0452C-AD13-4AA5-83BD-F749D194B408}" destId="{FD5FE202-358B-4088-B826-C3FF2C3A5BD8}" srcOrd="18" destOrd="0" presId="urn:microsoft.com/office/officeart/2005/8/layout/radial6"/>
    <dgm:cxn modelId="{383AA73E-B70F-422E-97DD-501C8898A489}" type="presParOf" srcId="{6CA0452C-AD13-4AA5-83BD-F749D194B408}" destId="{0D44945B-19CB-43C7-8C1C-3C79D9476AA3}" srcOrd="19" destOrd="0" presId="urn:microsoft.com/office/officeart/2005/8/layout/radial6"/>
    <dgm:cxn modelId="{DD686368-AAE3-4E8C-BAED-8346EED4E242}" type="presParOf" srcId="{6CA0452C-AD13-4AA5-83BD-F749D194B408}" destId="{F800DCE7-21FB-4772-95B3-F5DBE33F68B2}" srcOrd="20" destOrd="0" presId="urn:microsoft.com/office/officeart/2005/8/layout/radial6"/>
    <dgm:cxn modelId="{0EAF3B12-60C3-4121-9EB5-116A66805CE1}" type="presParOf" srcId="{6CA0452C-AD13-4AA5-83BD-F749D194B408}" destId="{D0125C63-4EE0-456D-B437-E5F7CB19324A}" srcOrd="21" destOrd="0" presId="urn:microsoft.com/office/officeart/2005/8/layout/radial6"/>
    <dgm:cxn modelId="{35765ED1-7C7C-4D3D-B702-57CB4FE50E00}" type="presParOf" srcId="{6CA0452C-AD13-4AA5-83BD-F749D194B408}" destId="{7E0B7894-6665-47A1-85E1-700C75097F99}" srcOrd="22" destOrd="0" presId="urn:microsoft.com/office/officeart/2005/8/layout/radial6"/>
    <dgm:cxn modelId="{499B2726-34F9-4CA9-B454-D20F176CB4E1}" type="presParOf" srcId="{6CA0452C-AD13-4AA5-83BD-F749D194B408}" destId="{3D34020F-3D6D-488A-9736-5A19C33DBEA9}" srcOrd="23" destOrd="0" presId="urn:microsoft.com/office/officeart/2005/8/layout/radial6"/>
    <dgm:cxn modelId="{1AC64142-3AC8-4055-A3E3-F91CB566A414}" type="presParOf" srcId="{6CA0452C-AD13-4AA5-83BD-F749D194B408}" destId="{F7E35561-7162-4E5B-87F0-8580FC964700}" srcOrd="24" destOrd="0" presId="urn:microsoft.com/office/officeart/2005/8/layout/radial6"/>
    <dgm:cxn modelId="{6C648C3B-3459-441B-928E-4B790CEA5A25}" type="presParOf" srcId="{6CA0452C-AD13-4AA5-83BD-F749D194B408}" destId="{735AA2AD-7282-443F-8368-D349DBEF1C24}" srcOrd="25" destOrd="0" presId="urn:microsoft.com/office/officeart/2005/8/layout/radial6"/>
    <dgm:cxn modelId="{2F29A65A-8910-45AB-8E6F-6A52C4058439}" type="presParOf" srcId="{6CA0452C-AD13-4AA5-83BD-F749D194B408}" destId="{410BA6B7-C004-4F71-98AC-B3A5C59950ED}" srcOrd="26" destOrd="0" presId="urn:microsoft.com/office/officeart/2005/8/layout/radial6"/>
    <dgm:cxn modelId="{4DB42054-6201-46E1-AD95-8AB4748E8555}" type="presParOf" srcId="{6CA0452C-AD13-4AA5-83BD-F749D194B408}" destId="{C0EEE279-DCFB-4F67-8CD1-6752904B5F6B}" srcOrd="27" destOrd="0" presId="urn:microsoft.com/office/officeart/2005/8/layout/radial6"/>
    <dgm:cxn modelId="{FEE329F3-CF4B-4E19-B6EB-7DE74A559967}" type="presParOf" srcId="{6CA0452C-AD13-4AA5-83BD-F749D194B408}" destId="{4367E0D9-168C-4A78-86A3-DAFABCF10BE5}" srcOrd="28" destOrd="0" presId="urn:microsoft.com/office/officeart/2005/8/layout/radial6"/>
    <dgm:cxn modelId="{574AACA3-F2CA-4601-AB39-49396D7E5C02}" type="presParOf" srcId="{6CA0452C-AD13-4AA5-83BD-F749D194B408}" destId="{7766898E-6217-4756-A930-5901DE7E559E}" srcOrd="29" destOrd="0" presId="urn:microsoft.com/office/officeart/2005/8/layout/radial6"/>
    <dgm:cxn modelId="{B7DCA282-F3BB-4560-9700-881E6FAAB5FE}" type="presParOf" srcId="{6CA0452C-AD13-4AA5-83BD-F749D194B408}" destId="{38AEABAB-DEB5-4DC0-BBA0-E90365B6B1AF}" srcOrd="30" destOrd="0" presId="urn:microsoft.com/office/officeart/2005/8/layout/radial6"/>
    <dgm:cxn modelId="{2B4BDCD4-F185-4BB6-955E-ABC845649E67}" type="presParOf" srcId="{6CA0452C-AD13-4AA5-83BD-F749D194B408}" destId="{B332C1E4-5967-4702-AD58-97B20A711405}" srcOrd="31" destOrd="0" presId="urn:microsoft.com/office/officeart/2005/8/layout/radial6"/>
    <dgm:cxn modelId="{F851B78D-E175-48F0-9ABA-20CE0204B0D3}" type="presParOf" srcId="{6CA0452C-AD13-4AA5-83BD-F749D194B408}" destId="{4EC2691B-A34D-448E-BE0C-2E6E0378FA52}" srcOrd="32" destOrd="0" presId="urn:microsoft.com/office/officeart/2005/8/layout/radial6"/>
    <dgm:cxn modelId="{35B147F6-68BD-4150-8F89-6AFD06E85309}" type="presParOf" srcId="{6CA0452C-AD13-4AA5-83BD-F749D194B408}" destId="{F3CC6BB6-1032-48A4-8DD7-29CB490D3FBD}" srcOrd="33"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864AB-2D6E-449A-81D9-B3665E5645D5}"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tr-TR"/>
        </a:p>
      </dgm:t>
    </dgm:pt>
    <dgm:pt modelId="{95D205C8-D58E-4747-8E62-0FB678F3BB7E}">
      <dgm:prSet phldrT="[Metin]" custT="1"/>
      <dgm:spPr/>
      <dgm:t>
        <a:bodyPr/>
        <a:lstStyle/>
        <a:p>
          <a:r>
            <a:rPr lang="tr-TR" sz="1600" b="1" dirty="0"/>
            <a:t>OKUL SAĞLIĞI HİZMETLERİ</a:t>
          </a:r>
        </a:p>
      </dgm:t>
    </dgm:pt>
    <dgm:pt modelId="{749C3F32-EEE9-4DD5-849A-855CE2F2DB13}" type="parTrans" cxnId="{C81A5B41-3238-4778-A106-BBABD8A5988E}">
      <dgm:prSet/>
      <dgm:spPr/>
      <dgm:t>
        <a:bodyPr/>
        <a:lstStyle/>
        <a:p>
          <a:endParaRPr lang="tr-TR" sz="2800"/>
        </a:p>
      </dgm:t>
    </dgm:pt>
    <dgm:pt modelId="{B5FD77A1-4472-4F77-9834-E068F2C43440}" type="sibTrans" cxnId="{C81A5B41-3238-4778-A106-BBABD8A5988E}">
      <dgm:prSet/>
      <dgm:spPr/>
      <dgm:t>
        <a:bodyPr/>
        <a:lstStyle/>
        <a:p>
          <a:endParaRPr lang="tr-TR" sz="2800"/>
        </a:p>
      </dgm:t>
    </dgm:pt>
    <dgm:pt modelId="{0093F5C6-1C72-4F6F-BB2B-B438CC08518B}">
      <dgm:prSet phldrT="[Metin]" custT="1"/>
      <dgm:spPr/>
      <dgm:t>
        <a:bodyPr/>
        <a:lstStyle/>
        <a:p>
          <a:r>
            <a:rPr lang="tr-TR" sz="1600" b="1" dirty="0" smtClean="0"/>
            <a:t>OKULUMDA SAĞLIKLI BESLENİYORUM Programı</a:t>
          </a:r>
        </a:p>
        <a:p>
          <a:r>
            <a:rPr lang="tr-TR" sz="1600" b="1" dirty="0" smtClean="0"/>
            <a:t>(22 Okul)</a:t>
          </a:r>
          <a:endParaRPr lang="tr-TR" sz="1600" b="1" dirty="0"/>
        </a:p>
      </dgm:t>
    </dgm:pt>
    <dgm:pt modelId="{33EA9F07-5B9A-4324-AD0D-3DBD9AC0137E}" type="parTrans" cxnId="{92240A9C-E648-474D-8476-19A35EFD29CE}">
      <dgm:prSet custT="1"/>
      <dgm:spPr/>
      <dgm:t>
        <a:bodyPr/>
        <a:lstStyle/>
        <a:p>
          <a:endParaRPr lang="tr-TR" sz="1600"/>
        </a:p>
      </dgm:t>
    </dgm:pt>
    <dgm:pt modelId="{2E1277B3-F7CE-4CAA-9406-25BE9E2F4B98}" type="sibTrans" cxnId="{92240A9C-E648-474D-8476-19A35EFD29CE}">
      <dgm:prSet/>
      <dgm:spPr/>
      <dgm:t>
        <a:bodyPr/>
        <a:lstStyle/>
        <a:p>
          <a:endParaRPr lang="tr-TR" sz="2800"/>
        </a:p>
      </dgm:t>
    </dgm:pt>
    <dgm:pt modelId="{55DEE4EB-F82E-44AB-BC48-CCD91C9F7785}">
      <dgm:prSet phldrT="[Metin]" custT="1"/>
      <dgm:spPr/>
      <dgm:t>
        <a:bodyPr/>
        <a:lstStyle/>
        <a:p>
          <a:r>
            <a:rPr lang="tr-TR" sz="1600" b="1" dirty="0" smtClean="0"/>
            <a:t>OKULUM TEMİZ Programı</a:t>
          </a:r>
        </a:p>
      </dgm:t>
    </dgm:pt>
    <dgm:pt modelId="{1FCCADDB-14A6-42C6-B3DE-BD76C0AA1FB2}" type="parTrans" cxnId="{AAEE7BBB-48C8-46C7-B3E7-DE67BFFD4989}">
      <dgm:prSet custT="1"/>
      <dgm:spPr/>
      <dgm:t>
        <a:bodyPr/>
        <a:lstStyle/>
        <a:p>
          <a:endParaRPr lang="tr-TR" sz="1600"/>
        </a:p>
      </dgm:t>
    </dgm:pt>
    <dgm:pt modelId="{8F46E5AC-C4E8-45EE-A107-11522D282968}" type="sibTrans" cxnId="{AAEE7BBB-48C8-46C7-B3E7-DE67BFFD4989}">
      <dgm:prSet/>
      <dgm:spPr/>
      <dgm:t>
        <a:bodyPr/>
        <a:lstStyle/>
        <a:p>
          <a:endParaRPr lang="tr-TR" sz="2800"/>
        </a:p>
      </dgm:t>
    </dgm:pt>
    <dgm:pt modelId="{2AE49676-398D-46BC-95E7-FF113C93489A}">
      <dgm:prSet phldrT="[Metin]" custT="1"/>
      <dgm:spPr/>
      <dgm:t>
        <a:bodyPr/>
        <a:lstStyle/>
        <a:p>
          <a:r>
            <a:rPr lang="tr-TR" sz="1600" b="1" dirty="0" smtClean="0"/>
            <a:t>OKUL/KURUM GIDA İŞLETMELERİ DENETİMİ</a:t>
          </a:r>
          <a:endParaRPr lang="tr-TR" sz="1600" b="1" dirty="0"/>
        </a:p>
      </dgm:t>
    </dgm:pt>
    <dgm:pt modelId="{19EE4698-E60E-4524-B155-D9D034BBB026}" type="parTrans" cxnId="{9358D670-348C-4C1E-83D1-9705A2082728}">
      <dgm:prSet custT="1"/>
      <dgm:spPr/>
      <dgm:t>
        <a:bodyPr/>
        <a:lstStyle/>
        <a:p>
          <a:endParaRPr lang="tr-TR" sz="1600"/>
        </a:p>
      </dgm:t>
    </dgm:pt>
    <dgm:pt modelId="{B52DA98E-A9B9-4838-9348-5DB3A28F4F37}" type="sibTrans" cxnId="{9358D670-348C-4C1E-83D1-9705A2082728}">
      <dgm:prSet/>
      <dgm:spPr/>
      <dgm:t>
        <a:bodyPr/>
        <a:lstStyle/>
        <a:p>
          <a:endParaRPr lang="tr-TR" sz="2800"/>
        </a:p>
      </dgm:t>
    </dgm:pt>
    <dgm:pt modelId="{9DEC94E2-AEA7-4FCA-9F7C-6D692A8E90C7}">
      <dgm:prSet phldrT="[Metin]" custT="1"/>
      <dgm:spPr/>
      <dgm:t>
        <a:bodyPr/>
        <a:lstStyle/>
        <a:p>
          <a:r>
            <a:rPr lang="tr-TR" sz="1600" b="1" dirty="0" smtClean="0"/>
            <a:t>OKULDA DİYABET PROGRAMI</a:t>
          </a:r>
        </a:p>
      </dgm:t>
    </dgm:pt>
    <dgm:pt modelId="{1D50532A-97A0-48B0-8D24-8F54D986BAB7}" type="parTrans" cxnId="{83FACF86-C051-4D7F-A765-A27F6A9994CE}">
      <dgm:prSet custT="1"/>
      <dgm:spPr/>
      <dgm:t>
        <a:bodyPr/>
        <a:lstStyle/>
        <a:p>
          <a:endParaRPr lang="tr-TR" sz="1600"/>
        </a:p>
      </dgm:t>
    </dgm:pt>
    <dgm:pt modelId="{2C12FD4C-17AE-4B89-9BDA-4FC8887959A1}" type="sibTrans" cxnId="{83FACF86-C051-4D7F-A765-A27F6A9994CE}">
      <dgm:prSet/>
      <dgm:spPr/>
      <dgm:t>
        <a:bodyPr/>
        <a:lstStyle/>
        <a:p>
          <a:endParaRPr lang="tr-TR" sz="2800"/>
        </a:p>
      </dgm:t>
    </dgm:pt>
    <dgm:pt modelId="{CC22C330-08C6-4C16-BBCA-0D69127A1502}" type="pres">
      <dgm:prSet presAssocID="{23E864AB-2D6E-449A-81D9-B3665E5645D5}" presName="Name0" presStyleCnt="0">
        <dgm:presLayoutVars>
          <dgm:chMax val="1"/>
          <dgm:dir/>
          <dgm:animLvl val="ctr"/>
          <dgm:resizeHandles val="exact"/>
        </dgm:presLayoutVars>
      </dgm:prSet>
      <dgm:spPr/>
      <dgm:t>
        <a:bodyPr/>
        <a:lstStyle/>
        <a:p>
          <a:endParaRPr lang="tr-TR"/>
        </a:p>
      </dgm:t>
    </dgm:pt>
    <dgm:pt modelId="{C96FE0B1-8E6F-4BA9-9484-662D8494F0A2}" type="pres">
      <dgm:prSet presAssocID="{95D205C8-D58E-4747-8E62-0FB678F3BB7E}" presName="centerShape" presStyleLbl="node0" presStyleIdx="0" presStyleCnt="1" custScaleX="149221" custScaleY="122072" custLinFactNeighborX="519" custLinFactNeighborY="3437"/>
      <dgm:spPr/>
      <dgm:t>
        <a:bodyPr/>
        <a:lstStyle/>
        <a:p>
          <a:endParaRPr lang="tr-TR"/>
        </a:p>
      </dgm:t>
    </dgm:pt>
    <dgm:pt modelId="{0730B831-CBDF-4040-B9BD-67548680557B}" type="pres">
      <dgm:prSet presAssocID="{33EA9F07-5B9A-4324-AD0D-3DBD9AC0137E}" presName="parTrans" presStyleLbl="sibTrans2D1" presStyleIdx="0" presStyleCnt="4"/>
      <dgm:spPr/>
      <dgm:t>
        <a:bodyPr/>
        <a:lstStyle/>
        <a:p>
          <a:endParaRPr lang="tr-TR"/>
        </a:p>
      </dgm:t>
    </dgm:pt>
    <dgm:pt modelId="{D2BC781E-3530-437C-9EB6-1D8186584AB9}" type="pres">
      <dgm:prSet presAssocID="{33EA9F07-5B9A-4324-AD0D-3DBD9AC0137E}" presName="connectorText" presStyleLbl="sibTrans2D1" presStyleIdx="0" presStyleCnt="4"/>
      <dgm:spPr/>
      <dgm:t>
        <a:bodyPr/>
        <a:lstStyle/>
        <a:p>
          <a:endParaRPr lang="tr-TR"/>
        </a:p>
      </dgm:t>
    </dgm:pt>
    <dgm:pt modelId="{F3830D30-3FD4-440D-A2C0-F7E936DE34EF}" type="pres">
      <dgm:prSet presAssocID="{0093F5C6-1C72-4F6F-BB2B-B438CC08518B}" presName="node" presStyleLbl="node1" presStyleIdx="0" presStyleCnt="4" custScaleX="134807" custScaleY="107255" custRadScaleRad="93075" custRadScaleInc="2318">
        <dgm:presLayoutVars>
          <dgm:bulletEnabled val="1"/>
        </dgm:presLayoutVars>
      </dgm:prSet>
      <dgm:spPr/>
      <dgm:t>
        <a:bodyPr/>
        <a:lstStyle/>
        <a:p>
          <a:endParaRPr lang="tr-TR"/>
        </a:p>
      </dgm:t>
    </dgm:pt>
    <dgm:pt modelId="{0023E9C0-66C7-48F6-A6FC-5924FE44482E}" type="pres">
      <dgm:prSet presAssocID="{1FCCADDB-14A6-42C6-B3DE-BD76C0AA1FB2}" presName="parTrans" presStyleLbl="sibTrans2D1" presStyleIdx="1" presStyleCnt="4" custLinFactNeighborX="47641" custLinFactNeighborY="-11055"/>
      <dgm:spPr/>
      <dgm:t>
        <a:bodyPr/>
        <a:lstStyle/>
        <a:p>
          <a:endParaRPr lang="tr-TR"/>
        </a:p>
      </dgm:t>
    </dgm:pt>
    <dgm:pt modelId="{27B29075-0043-4AE1-86A6-85212F102953}" type="pres">
      <dgm:prSet presAssocID="{1FCCADDB-14A6-42C6-B3DE-BD76C0AA1FB2}" presName="connectorText" presStyleLbl="sibTrans2D1" presStyleIdx="1" presStyleCnt="4"/>
      <dgm:spPr/>
      <dgm:t>
        <a:bodyPr/>
        <a:lstStyle/>
        <a:p>
          <a:endParaRPr lang="tr-TR"/>
        </a:p>
      </dgm:t>
    </dgm:pt>
    <dgm:pt modelId="{0C8057A6-9836-4901-83DC-C78B3A0A1457}" type="pres">
      <dgm:prSet presAssocID="{55DEE4EB-F82E-44AB-BC48-CCD91C9F7785}" presName="node" presStyleLbl="node1" presStyleIdx="1" presStyleCnt="4" custScaleX="118624" custScaleY="93369" custRadScaleRad="128409" custRadScaleInc="552">
        <dgm:presLayoutVars>
          <dgm:bulletEnabled val="1"/>
        </dgm:presLayoutVars>
      </dgm:prSet>
      <dgm:spPr/>
      <dgm:t>
        <a:bodyPr/>
        <a:lstStyle/>
        <a:p>
          <a:endParaRPr lang="tr-TR"/>
        </a:p>
      </dgm:t>
    </dgm:pt>
    <dgm:pt modelId="{44431736-67B3-40CF-9577-7C5C572D33A5}" type="pres">
      <dgm:prSet presAssocID="{19EE4698-E60E-4524-B155-D9D034BBB026}" presName="parTrans" presStyleLbl="sibTrans2D1" presStyleIdx="2" presStyleCnt="4"/>
      <dgm:spPr/>
      <dgm:t>
        <a:bodyPr/>
        <a:lstStyle/>
        <a:p>
          <a:endParaRPr lang="tr-TR"/>
        </a:p>
      </dgm:t>
    </dgm:pt>
    <dgm:pt modelId="{4BF00D7E-504B-450B-84FF-ABE0C9D3F236}" type="pres">
      <dgm:prSet presAssocID="{19EE4698-E60E-4524-B155-D9D034BBB026}" presName="connectorText" presStyleLbl="sibTrans2D1" presStyleIdx="2" presStyleCnt="4"/>
      <dgm:spPr/>
      <dgm:t>
        <a:bodyPr/>
        <a:lstStyle/>
        <a:p>
          <a:endParaRPr lang="tr-TR"/>
        </a:p>
      </dgm:t>
    </dgm:pt>
    <dgm:pt modelId="{1832B3F5-B8F5-4125-AF66-305D45218D31}" type="pres">
      <dgm:prSet presAssocID="{2AE49676-398D-46BC-95E7-FF113C93489A}" presName="node" presStyleLbl="node1" presStyleIdx="2" presStyleCnt="4" custScaleX="169710" custScaleY="89373" custRadScaleRad="96832" custRadScaleInc="-2599">
        <dgm:presLayoutVars>
          <dgm:bulletEnabled val="1"/>
        </dgm:presLayoutVars>
      </dgm:prSet>
      <dgm:spPr/>
      <dgm:t>
        <a:bodyPr/>
        <a:lstStyle/>
        <a:p>
          <a:endParaRPr lang="tr-TR"/>
        </a:p>
      </dgm:t>
    </dgm:pt>
    <dgm:pt modelId="{2C80B53B-76A3-4603-B5D4-2F08851D289A}" type="pres">
      <dgm:prSet presAssocID="{1D50532A-97A0-48B0-8D24-8F54D986BAB7}" presName="parTrans" presStyleLbl="sibTrans2D1" presStyleIdx="3" presStyleCnt="4" custLinFactNeighborX="-52784" custLinFactNeighborY="-22573"/>
      <dgm:spPr/>
      <dgm:t>
        <a:bodyPr/>
        <a:lstStyle/>
        <a:p>
          <a:endParaRPr lang="tr-TR"/>
        </a:p>
      </dgm:t>
    </dgm:pt>
    <dgm:pt modelId="{E2B6DC82-E824-48A4-A8B4-CF2C1E9591A4}" type="pres">
      <dgm:prSet presAssocID="{1D50532A-97A0-48B0-8D24-8F54D986BAB7}" presName="connectorText" presStyleLbl="sibTrans2D1" presStyleIdx="3" presStyleCnt="4"/>
      <dgm:spPr/>
      <dgm:t>
        <a:bodyPr/>
        <a:lstStyle/>
        <a:p>
          <a:endParaRPr lang="tr-TR"/>
        </a:p>
      </dgm:t>
    </dgm:pt>
    <dgm:pt modelId="{2C9DB7B6-FAD2-4FCC-A38E-8B7764098070}" type="pres">
      <dgm:prSet presAssocID="{9DEC94E2-AEA7-4FCA-9F7C-6D692A8E90C7}" presName="node" presStyleLbl="node1" presStyleIdx="3" presStyleCnt="4" custScaleX="133367" custScaleY="100276" custRadScaleRad="135801" custRadScaleInc="2432">
        <dgm:presLayoutVars>
          <dgm:bulletEnabled val="1"/>
        </dgm:presLayoutVars>
      </dgm:prSet>
      <dgm:spPr/>
      <dgm:t>
        <a:bodyPr/>
        <a:lstStyle/>
        <a:p>
          <a:endParaRPr lang="tr-TR"/>
        </a:p>
      </dgm:t>
    </dgm:pt>
  </dgm:ptLst>
  <dgm:cxnLst>
    <dgm:cxn modelId="{92240A9C-E648-474D-8476-19A35EFD29CE}" srcId="{95D205C8-D58E-4747-8E62-0FB678F3BB7E}" destId="{0093F5C6-1C72-4F6F-BB2B-B438CC08518B}" srcOrd="0" destOrd="0" parTransId="{33EA9F07-5B9A-4324-AD0D-3DBD9AC0137E}" sibTransId="{2E1277B3-F7CE-4CAA-9406-25BE9E2F4B98}"/>
    <dgm:cxn modelId="{C81A5B41-3238-4778-A106-BBABD8A5988E}" srcId="{23E864AB-2D6E-449A-81D9-B3665E5645D5}" destId="{95D205C8-D58E-4747-8E62-0FB678F3BB7E}" srcOrd="0" destOrd="0" parTransId="{749C3F32-EEE9-4DD5-849A-855CE2F2DB13}" sibTransId="{B5FD77A1-4472-4F77-9834-E068F2C43440}"/>
    <dgm:cxn modelId="{4C1FED96-F520-47B9-8671-CB5724FAEE56}" type="presOf" srcId="{9DEC94E2-AEA7-4FCA-9F7C-6D692A8E90C7}" destId="{2C9DB7B6-FAD2-4FCC-A38E-8B7764098070}" srcOrd="0" destOrd="0" presId="urn:microsoft.com/office/officeart/2005/8/layout/radial5"/>
    <dgm:cxn modelId="{1113B71A-2023-4484-B255-BEFD2637BDFE}" type="presOf" srcId="{0093F5C6-1C72-4F6F-BB2B-B438CC08518B}" destId="{F3830D30-3FD4-440D-A2C0-F7E936DE34EF}" srcOrd="0" destOrd="0" presId="urn:microsoft.com/office/officeart/2005/8/layout/radial5"/>
    <dgm:cxn modelId="{E142468B-ABFF-413E-A1A2-F49E4B7CCDD6}" type="presOf" srcId="{33EA9F07-5B9A-4324-AD0D-3DBD9AC0137E}" destId="{D2BC781E-3530-437C-9EB6-1D8186584AB9}" srcOrd="1" destOrd="0" presId="urn:microsoft.com/office/officeart/2005/8/layout/radial5"/>
    <dgm:cxn modelId="{AAEE7BBB-48C8-46C7-B3E7-DE67BFFD4989}" srcId="{95D205C8-D58E-4747-8E62-0FB678F3BB7E}" destId="{55DEE4EB-F82E-44AB-BC48-CCD91C9F7785}" srcOrd="1" destOrd="0" parTransId="{1FCCADDB-14A6-42C6-B3DE-BD76C0AA1FB2}" sibTransId="{8F46E5AC-C4E8-45EE-A107-11522D282968}"/>
    <dgm:cxn modelId="{0F36D558-ED8E-4C6A-BDA0-BC3CADFB1419}" type="presOf" srcId="{33EA9F07-5B9A-4324-AD0D-3DBD9AC0137E}" destId="{0730B831-CBDF-4040-B9BD-67548680557B}" srcOrd="0" destOrd="0" presId="urn:microsoft.com/office/officeart/2005/8/layout/radial5"/>
    <dgm:cxn modelId="{AED5A96C-48C6-4729-8664-67A1A841557C}" type="presOf" srcId="{1D50532A-97A0-48B0-8D24-8F54D986BAB7}" destId="{2C80B53B-76A3-4603-B5D4-2F08851D289A}" srcOrd="0" destOrd="0" presId="urn:microsoft.com/office/officeart/2005/8/layout/radial5"/>
    <dgm:cxn modelId="{0900ED58-ADC5-418B-B1B2-ED44DC087C00}" type="presOf" srcId="{19EE4698-E60E-4524-B155-D9D034BBB026}" destId="{4BF00D7E-504B-450B-84FF-ABE0C9D3F236}" srcOrd="1" destOrd="0" presId="urn:microsoft.com/office/officeart/2005/8/layout/radial5"/>
    <dgm:cxn modelId="{FB2AB97F-A39A-41F2-A7A2-D71825C11FC1}" type="presOf" srcId="{95D205C8-D58E-4747-8E62-0FB678F3BB7E}" destId="{C96FE0B1-8E6F-4BA9-9484-662D8494F0A2}" srcOrd="0" destOrd="0" presId="urn:microsoft.com/office/officeart/2005/8/layout/radial5"/>
    <dgm:cxn modelId="{9AF99471-8D85-458A-92D5-E99F33B44FA7}" type="presOf" srcId="{19EE4698-E60E-4524-B155-D9D034BBB026}" destId="{44431736-67B3-40CF-9577-7C5C572D33A5}" srcOrd="0" destOrd="0" presId="urn:microsoft.com/office/officeart/2005/8/layout/radial5"/>
    <dgm:cxn modelId="{6916079F-282D-41AC-AF67-8AACAED8F4EB}" type="presOf" srcId="{1FCCADDB-14A6-42C6-B3DE-BD76C0AA1FB2}" destId="{0023E9C0-66C7-48F6-A6FC-5924FE44482E}" srcOrd="0" destOrd="0" presId="urn:microsoft.com/office/officeart/2005/8/layout/radial5"/>
    <dgm:cxn modelId="{83FACF86-C051-4D7F-A765-A27F6A9994CE}" srcId="{95D205C8-D58E-4747-8E62-0FB678F3BB7E}" destId="{9DEC94E2-AEA7-4FCA-9F7C-6D692A8E90C7}" srcOrd="3" destOrd="0" parTransId="{1D50532A-97A0-48B0-8D24-8F54D986BAB7}" sibTransId="{2C12FD4C-17AE-4B89-9BDA-4FC8887959A1}"/>
    <dgm:cxn modelId="{11C4F295-8523-4CD6-9F6F-79927CFEC79F}" type="presOf" srcId="{2AE49676-398D-46BC-95E7-FF113C93489A}" destId="{1832B3F5-B8F5-4125-AF66-305D45218D31}" srcOrd="0" destOrd="0" presId="urn:microsoft.com/office/officeart/2005/8/layout/radial5"/>
    <dgm:cxn modelId="{B9190015-E575-49CA-A910-4C1E7931B9E9}" type="presOf" srcId="{55DEE4EB-F82E-44AB-BC48-CCD91C9F7785}" destId="{0C8057A6-9836-4901-83DC-C78B3A0A1457}" srcOrd="0" destOrd="0" presId="urn:microsoft.com/office/officeart/2005/8/layout/radial5"/>
    <dgm:cxn modelId="{BC61EE34-D39F-46AF-A293-000C7D114060}" type="presOf" srcId="{1FCCADDB-14A6-42C6-B3DE-BD76C0AA1FB2}" destId="{27B29075-0043-4AE1-86A6-85212F102953}" srcOrd="1" destOrd="0" presId="urn:microsoft.com/office/officeart/2005/8/layout/radial5"/>
    <dgm:cxn modelId="{3D462DEE-A700-439C-93B0-782FE69A4B47}" type="presOf" srcId="{23E864AB-2D6E-449A-81D9-B3665E5645D5}" destId="{CC22C330-08C6-4C16-BBCA-0D69127A1502}" srcOrd="0" destOrd="0" presId="urn:microsoft.com/office/officeart/2005/8/layout/radial5"/>
    <dgm:cxn modelId="{C7ED1735-1354-474E-843B-0C102DBF09E9}" type="presOf" srcId="{1D50532A-97A0-48B0-8D24-8F54D986BAB7}" destId="{E2B6DC82-E824-48A4-A8B4-CF2C1E9591A4}" srcOrd="1" destOrd="0" presId="urn:microsoft.com/office/officeart/2005/8/layout/radial5"/>
    <dgm:cxn modelId="{9358D670-348C-4C1E-83D1-9705A2082728}" srcId="{95D205C8-D58E-4747-8E62-0FB678F3BB7E}" destId="{2AE49676-398D-46BC-95E7-FF113C93489A}" srcOrd="2" destOrd="0" parTransId="{19EE4698-E60E-4524-B155-D9D034BBB026}" sibTransId="{B52DA98E-A9B9-4838-9348-5DB3A28F4F37}"/>
    <dgm:cxn modelId="{501ECC17-1D44-4DE0-A336-EDC0D030C45C}" type="presParOf" srcId="{CC22C330-08C6-4C16-BBCA-0D69127A1502}" destId="{C96FE0B1-8E6F-4BA9-9484-662D8494F0A2}" srcOrd="0" destOrd="0" presId="urn:microsoft.com/office/officeart/2005/8/layout/radial5"/>
    <dgm:cxn modelId="{1B86B09A-B981-4825-9C77-49A095F5C4B5}" type="presParOf" srcId="{CC22C330-08C6-4C16-BBCA-0D69127A1502}" destId="{0730B831-CBDF-4040-B9BD-67548680557B}" srcOrd="1" destOrd="0" presId="urn:microsoft.com/office/officeart/2005/8/layout/radial5"/>
    <dgm:cxn modelId="{401E8EB2-5B65-4052-88B5-C507907B9270}" type="presParOf" srcId="{0730B831-CBDF-4040-B9BD-67548680557B}" destId="{D2BC781E-3530-437C-9EB6-1D8186584AB9}" srcOrd="0" destOrd="0" presId="urn:microsoft.com/office/officeart/2005/8/layout/radial5"/>
    <dgm:cxn modelId="{02053516-38F6-42C5-865B-54C7CE285912}" type="presParOf" srcId="{CC22C330-08C6-4C16-BBCA-0D69127A1502}" destId="{F3830D30-3FD4-440D-A2C0-F7E936DE34EF}" srcOrd="2" destOrd="0" presId="urn:microsoft.com/office/officeart/2005/8/layout/radial5"/>
    <dgm:cxn modelId="{02FD974D-F655-4115-BAF7-DBCE8963088B}" type="presParOf" srcId="{CC22C330-08C6-4C16-BBCA-0D69127A1502}" destId="{0023E9C0-66C7-48F6-A6FC-5924FE44482E}" srcOrd="3" destOrd="0" presId="urn:microsoft.com/office/officeart/2005/8/layout/radial5"/>
    <dgm:cxn modelId="{273D07F3-D057-43FF-98A6-D6B7ED7351D4}" type="presParOf" srcId="{0023E9C0-66C7-48F6-A6FC-5924FE44482E}" destId="{27B29075-0043-4AE1-86A6-85212F102953}" srcOrd="0" destOrd="0" presId="urn:microsoft.com/office/officeart/2005/8/layout/radial5"/>
    <dgm:cxn modelId="{809F3985-1756-4D9A-8FF4-B87C1909BD27}" type="presParOf" srcId="{CC22C330-08C6-4C16-BBCA-0D69127A1502}" destId="{0C8057A6-9836-4901-83DC-C78B3A0A1457}" srcOrd="4" destOrd="0" presId="urn:microsoft.com/office/officeart/2005/8/layout/radial5"/>
    <dgm:cxn modelId="{08728C2B-3CA8-4B87-997A-2132D85CDC3C}" type="presParOf" srcId="{CC22C330-08C6-4C16-BBCA-0D69127A1502}" destId="{44431736-67B3-40CF-9577-7C5C572D33A5}" srcOrd="5" destOrd="0" presId="urn:microsoft.com/office/officeart/2005/8/layout/radial5"/>
    <dgm:cxn modelId="{96CE515B-256B-4589-A29E-0155CEDE73A6}" type="presParOf" srcId="{44431736-67B3-40CF-9577-7C5C572D33A5}" destId="{4BF00D7E-504B-450B-84FF-ABE0C9D3F236}" srcOrd="0" destOrd="0" presId="urn:microsoft.com/office/officeart/2005/8/layout/radial5"/>
    <dgm:cxn modelId="{C4FEA1AA-628E-4073-AD7D-34E6B1BBBFC3}" type="presParOf" srcId="{CC22C330-08C6-4C16-BBCA-0D69127A1502}" destId="{1832B3F5-B8F5-4125-AF66-305D45218D31}" srcOrd="6" destOrd="0" presId="urn:microsoft.com/office/officeart/2005/8/layout/radial5"/>
    <dgm:cxn modelId="{5A6C9C2A-43DE-4520-9254-A1A79848D0E9}" type="presParOf" srcId="{CC22C330-08C6-4C16-BBCA-0D69127A1502}" destId="{2C80B53B-76A3-4603-B5D4-2F08851D289A}" srcOrd="7" destOrd="0" presId="urn:microsoft.com/office/officeart/2005/8/layout/radial5"/>
    <dgm:cxn modelId="{4EA3B46B-DD44-45AA-9B83-6A7873E47005}" type="presParOf" srcId="{2C80B53B-76A3-4603-B5D4-2F08851D289A}" destId="{E2B6DC82-E824-48A4-A8B4-CF2C1E9591A4}" srcOrd="0" destOrd="0" presId="urn:microsoft.com/office/officeart/2005/8/layout/radial5"/>
    <dgm:cxn modelId="{760049C4-BDDC-4C09-8962-B632FFC450BE}" type="presParOf" srcId="{CC22C330-08C6-4C16-BBCA-0D69127A1502}" destId="{2C9DB7B6-FAD2-4FCC-A38E-8B7764098070}" srcOrd="8"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C9B414-6F86-4F30-BBAA-866C0D694BA3}"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tr-TR"/>
        </a:p>
      </dgm:t>
    </dgm:pt>
    <dgm:pt modelId="{55C8903B-090F-456C-96DB-ED5CEE2B5BE4}">
      <dgm:prSet phldrT="[Metin]" custT="1"/>
      <dgm:spPr/>
      <dgm:t>
        <a:bodyPr/>
        <a:lstStyle/>
        <a:p>
          <a:r>
            <a:rPr lang="tr-TR" sz="7200" dirty="0" smtClean="0"/>
            <a:t>789</a:t>
          </a:r>
        </a:p>
      </dgm:t>
    </dgm:pt>
    <dgm:pt modelId="{C09E0AD1-F33F-48B4-905B-EB9DE9ACAC6E}" type="parTrans" cxnId="{1DCF6E35-BF5C-43EF-8C3E-6DE6783DDB9A}">
      <dgm:prSet/>
      <dgm:spPr/>
      <dgm:t>
        <a:bodyPr/>
        <a:lstStyle/>
        <a:p>
          <a:endParaRPr lang="tr-TR"/>
        </a:p>
      </dgm:t>
    </dgm:pt>
    <dgm:pt modelId="{7303D69E-612F-4A7A-AD33-6816C2A30936}" type="sibTrans" cxnId="{1DCF6E35-BF5C-43EF-8C3E-6DE6783DDB9A}">
      <dgm:prSet/>
      <dgm:spPr/>
      <dgm:t>
        <a:bodyPr/>
        <a:lstStyle/>
        <a:p>
          <a:endParaRPr lang="tr-TR"/>
        </a:p>
      </dgm:t>
    </dgm:pt>
    <dgm:pt modelId="{38A87797-0D92-401B-BF76-86411C5DD0C1}">
      <dgm:prSet phldrT="[Metin]"/>
      <dgm:spPr/>
      <dgm:t>
        <a:bodyPr/>
        <a:lstStyle/>
        <a:p>
          <a:r>
            <a:rPr lang="tr-TR" dirty="0" smtClean="0">
              <a:latin typeface="Georgia" panose="02040502050405020303" pitchFamily="18" charset="0"/>
            </a:rPr>
            <a:t>OKUL/KURUM DAĞILIMI</a:t>
          </a:r>
          <a:endParaRPr lang="tr-TR" dirty="0">
            <a:latin typeface="Georgia" panose="02040502050405020303" pitchFamily="18" charset="0"/>
          </a:endParaRPr>
        </a:p>
      </dgm:t>
    </dgm:pt>
    <dgm:pt modelId="{21EA6B62-10D4-40DB-8CBF-9CA9B277E7F4}" type="parTrans" cxnId="{7080F1A1-3783-4900-B4F9-807CDD87DD0D}">
      <dgm:prSet/>
      <dgm:spPr/>
      <dgm:t>
        <a:bodyPr/>
        <a:lstStyle/>
        <a:p>
          <a:endParaRPr lang="tr-TR"/>
        </a:p>
      </dgm:t>
    </dgm:pt>
    <dgm:pt modelId="{B9FD67C4-762F-4863-957C-0E9601F814C2}" type="sibTrans" cxnId="{7080F1A1-3783-4900-B4F9-807CDD87DD0D}">
      <dgm:prSet/>
      <dgm:spPr/>
      <dgm:t>
        <a:bodyPr/>
        <a:lstStyle/>
        <a:p>
          <a:endParaRPr lang="tr-TR"/>
        </a:p>
      </dgm:t>
    </dgm:pt>
    <dgm:pt modelId="{7FC9913D-4348-4A78-AA3E-65EF1E071C30}">
      <dgm:prSet phldrT="[Metin]"/>
      <dgm:spPr/>
      <dgm:t>
        <a:bodyPr/>
        <a:lstStyle/>
        <a:p>
          <a:r>
            <a:rPr lang="tr-TR" dirty="0" smtClean="0"/>
            <a:t>OKUL ÖNCESİ : 67</a:t>
          </a:r>
          <a:endParaRPr lang="tr-TR" dirty="0"/>
        </a:p>
      </dgm:t>
    </dgm:pt>
    <dgm:pt modelId="{3EFA4A51-0408-4992-AF24-52EDFE8B6429}" type="parTrans" cxnId="{9B85E4AB-063B-40C8-BB6B-E513F55C42EC}">
      <dgm:prSet/>
      <dgm:spPr/>
      <dgm:t>
        <a:bodyPr/>
        <a:lstStyle/>
        <a:p>
          <a:endParaRPr lang="tr-TR"/>
        </a:p>
      </dgm:t>
    </dgm:pt>
    <dgm:pt modelId="{28CF1ADD-1C0A-4A9D-9AD2-123765F51535}" type="sibTrans" cxnId="{9B85E4AB-063B-40C8-BB6B-E513F55C42EC}">
      <dgm:prSet/>
      <dgm:spPr/>
      <dgm:t>
        <a:bodyPr/>
        <a:lstStyle/>
        <a:p>
          <a:endParaRPr lang="tr-TR"/>
        </a:p>
      </dgm:t>
    </dgm:pt>
    <dgm:pt modelId="{797BF716-6AA0-445B-B254-D60360EB5033}">
      <dgm:prSet/>
      <dgm:spPr/>
      <dgm:t>
        <a:bodyPr/>
        <a:lstStyle/>
        <a:p>
          <a:r>
            <a:rPr lang="tr-TR" dirty="0" smtClean="0"/>
            <a:t>ORTAOKUL : 208</a:t>
          </a:r>
          <a:endParaRPr lang="tr-TR" dirty="0"/>
        </a:p>
      </dgm:t>
    </dgm:pt>
    <dgm:pt modelId="{974102F9-1674-45FF-A3A6-C0C14B23AA6C}" type="parTrans" cxnId="{5B184AC1-119F-4C97-9181-10237749A406}">
      <dgm:prSet/>
      <dgm:spPr/>
      <dgm:t>
        <a:bodyPr/>
        <a:lstStyle/>
        <a:p>
          <a:endParaRPr lang="tr-TR"/>
        </a:p>
      </dgm:t>
    </dgm:pt>
    <dgm:pt modelId="{F9A9E2EA-B7BA-47E5-8CB5-AB145C5C5232}" type="sibTrans" cxnId="{5B184AC1-119F-4C97-9181-10237749A406}">
      <dgm:prSet/>
      <dgm:spPr/>
      <dgm:t>
        <a:bodyPr/>
        <a:lstStyle/>
        <a:p>
          <a:endParaRPr lang="tr-TR"/>
        </a:p>
      </dgm:t>
    </dgm:pt>
    <dgm:pt modelId="{073A47F6-06BF-4490-A1E7-EC050D1961DB}">
      <dgm:prSet/>
      <dgm:spPr/>
      <dgm:t>
        <a:bodyPr/>
        <a:lstStyle/>
        <a:p>
          <a:r>
            <a:rPr lang="tr-TR" dirty="0" smtClean="0"/>
            <a:t>ORTA ÖĞRETİM :125</a:t>
          </a:r>
          <a:endParaRPr lang="tr-TR" dirty="0"/>
        </a:p>
      </dgm:t>
    </dgm:pt>
    <dgm:pt modelId="{41696DCA-5BB5-41D2-B1D5-F395F85D7874}" type="sibTrans" cxnId="{C14E9EBD-9F68-4E8F-9F65-95439D502290}">
      <dgm:prSet/>
      <dgm:spPr/>
      <dgm:t>
        <a:bodyPr/>
        <a:lstStyle/>
        <a:p>
          <a:endParaRPr lang="tr-TR"/>
        </a:p>
      </dgm:t>
    </dgm:pt>
    <dgm:pt modelId="{B11FE053-80A2-473B-92B4-AF9631ED7061}" type="parTrans" cxnId="{C14E9EBD-9F68-4E8F-9F65-95439D502290}">
      <dgm:prSet/>
      <dgm:spPr/>
      <dgm:t>
        <a:bodyPr/>
        <a:lstStyle/>
        <a:p>
          <a:endParaRPr lang="tr-TR"/>
        </a:p>
      </dgm:t>
    </dgm:pt>
    <dgm:pt modelId="{F34B2639-5B68-49EC-BCB0-83C282E275B8}">
      <dgm:prSet/>
      <dgm:spPr/>
      <dgm:t>
        <a:bodyPr/>
        <a:lstStyle/>
        <a:p>
          <a:r>
            <a:rPr lang="tr-TR" dirty="0" smtClean="0"/>
            <a:t>İLKOKUL : 307</a:t>
          </a:r>
          <a:endParaRPr lang="tr-TR" dirty="0"/>
        </a:p>
      </dgm:t>
    </dgm:pt>
    <dgm:pt modelId="{08D8EAF9-10AB-49DD-9A1F-C301F0BCF113}" type="parTrans" cxnId="{6ABA6575-1AE0-415E-B906-F900A7F18628}">
      <dgm:prSet/>
      <dgm:spPr/>
      <dgm:t>
        <a:bodyPr/>
        <a:lstStyle/>
        <a:p>
          <a:endParaRPr lang="tr-TR"/>
        </a:p>
      </dgm:t>
    </dgm:pt>
    <dgm:pt modelId="{1169E191-91CC-490E-A3CA-1DEC532F4AAC}" type="sibTrans" cxnId="{6ABA6575-1AE0-415E-B906-F900A7F18628}">
      <dgm:prSet/>
      <dgm:spPr/>
      <dgm:t>
        <a:bodyPr/>
        <a:lstStyle/>
        <a:p>
          <a:endParaRPr lang="tr-TR"/>
        </a:p>
      </dgm:t>
    </dgm:pt>
    <dgm:pt modelId="{EE815194-E7EB-4353-B74E-306F6FD95F3F}">
      <dgm:prSet/>
      <dgm:spPr/>
      <dgm:t>
        <a:bodyPr/>
        <a:lstStyle/>
        <a:p>
          <a:r>
            <a:rPr lang="tr-TR" dirty="0" smtClean="0"/>
            <a:t>ÖZEL EĞİTİM OKULLARI : 39</a:t>
          </a:r>
          <a:endParaRPr lang="tr-TR" dirty="0"/>
        </a:p>
      </dgm:t>
    </dgm:pt>
    <dgm:pt modelId="{227396D1-F256-4AB3-9576-55750ED092EE}" type="parTrans" cxnId="{DBCB2F79-D859-4CAD-83E9-82D52E9219E4}">
      <dgm:prSet/>
      <dgm:spPr/>
      <dgm:t>
        <a:bodyPr/>
        <a:lstStyle/>
        <a:p>
          <a:endParaRPr lang="tr-TR"/>
        </a:p>
      </dgm:t>
    </dgm:pt>
    <dgm:pt modelId="{5A97BC88-6513-48AE-BB3F-433CFF675FBE}" type="sibTrans" cxnId="{DBCB2F79-D859-4CAD-83E9-82D52E9219E4}">
      <dgm:prSet/>
      <dgm:spPr/>
      <dgm:t>
        <a:bodyPr/>
        <a:lstStyle/>
        <a:p>
          <a:endParaRPr lang="tr-TR"/>
        </a:p>
      </dgm:t>
    </dgm:pt>
    <dgm:pt modelId="{56C33449-8B5E-4C1F-BD60-0F7C01484F2F}">
      <dgm:prSet/>
      <dgm:spPr/>
      <dgm:t>
        <a:bodyPr/>
        <a:lstStyle/>
        <a:p>
          <a:r>
            <a:rPr lang="tr-TR" dirty="0" smtClean="0"/>
            <a:t>ÖĞRETMENEVİ : 7</a:t>
          </a:r>
          <a:endParaRPr lang="tr-TR" dirty="0"/>
        </a:p>
      </dgm:t>
    </dgm:pt>
    <dgm:pt modelId="{0075D7CD-BA3A-4109-AAF9-64F736091A0B}" type="parTrans" cxnId="{9C5DD6E6-C87D-4A44-A506-079455EC11AA}">
      <dgm:prSet/>
      <dgm:spPr/>
      <dgm:t>
        <a:bodyPr/>
        <a:lstStyle/>
        <a:p>
          <a:endParaRPr lang="tr-TR"/>
        </a:p>
      </dgm:t>
    </dgm:pt>
    <dgm:pt modelId="{A716FC01-2488-40FE-910A-3B97B3FFB2AA}" type="sibTrans" cxnId="{9C5DD6E6-C87D-4A44-A506-079455EC11AA}">
      <dgm:prSet/>
      <dgm:spPr/>
      <dgm:t>
        <a:bodyPr/>
        <a:lstStyle/>
        <a:p>
          <a:endParaRPr lang="tr-TR"/>
        </a:p>
      </dgm:t>
    </dgm:pt>
    <dgm:pt modelId="{F187EF4C-A48B-489F-9ABA-4F1862967123}">
      <dgm:prSet/>
      <dgm:spPr/>
      <dgm:t>
        <a:bodyPr/>
        <a:lstStyle/>
        <a:p>
          <a:r>
            <a:rPr lang="tr-TR" dirty="0" smtClean="0"/>
            <a:t>HALK EĞİTİM MERKEZİ : 17</a:t>
          </a:r>
          <a:endParaRPr lang="tr-TR" dirty="0"/>
        </a:p>
      </dgm:t>
    </dgm:pt>
    <dgm:pt modelId="{868E670A-55B6-4D09-B453-B762F2443BB5}" type="parTrans" cxnId="{7F86EB3B-885B-475F-8E7D-B6AE971A0C97}">
      <dgm:prSet/>
      <dgm:spPr/>
      <dgm:t>
        <a:bodyPr/>
        <a:lstStyle/>
        <a:p>
          <a:endParaRPr lang="tr-TR"/>
        </a:p>
      </dgm:t>
    </dgm:pt>
    <dgm:pt modelId="{439CBB1F-F063-4CD1-A301-93C38B5EC400}" type="sibTrans" cxnId="{7F86EB3B-885B-475F-8E7D-B6AE971A0C97}">
      <dgm:prSet/>
      <dgm:spPr/>
      <dgm:t>
        <a:bodyPr/>
        <a:lstStyle/>
        <a:p>
          <a:endParaRPr lang="tr-TR"/>
        </a:p>
      </dgm:t>
    </dgm:pt>
    <dgm:pt modelId="{C6914B88-ABC8-4C3C-8765-D4A6DEC5B5DC}">
      <dgm:prSet/>
      <dgm:spPr/>
      <dgm:t>
        <a:bodyPr/>
        <a:lstStyle/>
        <a:p>
          <a:r>
            <a:rPr lang="tr-TR" dirty="0" smtClean="0"/>
            <a:t>İL/İLÇE MEM : 18</a:t>
          </a:r>
          <a:endParaRPr lang="tr-TR" dirty="0"/>
        </a:p>
      </dgm:t>
    </dgm:pt>
    <dgm:pt modelId="{A367B56B-E51F-4690-9223-C42C87D3BF31}" type="parTrans" cxnId="{EF89DAC3-9E4E-4EDE-AD8C-E58FAC57A5AB}">
      <dgm:prSet/>
      <dgm:spPr/>
      <dgm:t>
        <a:bodyPr/>
        <a:lstStyle/>
        <a:p>
          <a:endParaRPr lang="tr-TR"/>
        </a:p>
      </dgm:t>
    </dgm:pt>
    <dgm:pt modelId="{F2928338-2224-4925-A190-7A6D5E85546D}" type="sibTrans" cxnId="{EF89DAC3-9E4E-4EDE-AD8C-E58FAC57A5AB}">
      <dgm:prSet/>
      <dgm:spPr/>
      <dgm:t>
        <a:bodyPr/>
        <a:lstStyle/>
        <a:p>
          <a:endParaRPr lang="tr-TR"/>
        </a:p>
      </dgm:t>
    </dgm:pt>
    <dgm:pt modelId="{D10338AB-AA7D-4B97-A5D9-139EA8F2CAFB}">
      <dgm:prSet phldrT="[Metin]"/>
      <dgm:spPr/>
      <dgm:t>
        <a:bodyPr/>
        <a:lstStyle/>
        <a:p>
          <a:r>
            <a:rPr lang="tr-TR" dirty="0" smtClean="0">
              <a:latin typeface="Georgia" panose="02040502050405020303" pitchFamily="18" charset="0"/>
            </a:rPr>
            <a:t>OKUL/KURUM SAYISI</a:t>
          </a:r>
          <a:endParaRPr lang="tr-TR" dirty="0">
            <a:latin typeface="Georgia" panose="02040502050405020303" pitchFamily="18" charset="0"/>
          </a:endParaRPr>
        </a:p>
      </dgm:t>
    </dgm:pt>
    <dgm:pt modelId="{D11EE3CB-DAA7-45A4-9FFF-6B5096FF9D5C}" type="sibTrans" cxnId="{D6A3E44D-23E2-4C4E-8362-13D39998951F}">
      <dgm:prSet/>
      <dgm:spPr/>
      <dgm:t>
        <a:bodyPr/>
        <a:lstStyle/>
        <a:p>
          <a:endParaRPr lang="tr-TR"/>
        </a:p>
      </dgm:t>
    </dgm:pt>
    <dgm:pt modelId="{F0DA30F7-B0FC-4D79-A233-F5E98FEFD9C9}" type="parTrans" cxnId="{D6A3E44D-23E2-4C4E-8362-13D39998951F}">
      <dgm:prSet/>
      <dgm:spPr/>
      <dgm:t>
        <a:bodyPr/>
        <a:lstStyle/>
        <a:p>
          <a:endParaRPr lang="tr-TR"/>
        </a:p>
      </dgm:t>
    </dgm:pt>
    <dgm:pt modelId="{D3E5F7F0-28E2-45C1-B9D6-F72E3C6710CE}">
      <dgm:prSet/>
      <dgm:spPr/>
      <dgm:t>
        <a:bodyPr/>
        <a:lstStyle/>
        <a:p>
          <a:r>
            <a:rPr lang="tr-TR" dirty="0" smtClean="0"/>
            <a:t>ÖLÇME DEĞ. MERKEZİ:1</a:t>
          </a:r>
          <a:endParaRPr lang="tr-TR" dirty="0"/>
        </a:p>
      </dgm:t>
    </dgm:pt>
    <dgm:pt modelId="{0CCBF6C7-8A57-4F91-B8A1-1186C80EE000}" type="parTrans" cxnId="{23188A44-D4DD-416B-A4F3-443D8F7DFF6C}">
      <dgm:prSet/>
      <dgm:spPr/>
      <dgm:t>
        <a:bodyPr/>
        <a:lstStyle/>
        <a:p>
          <a:endParaRPr lang="tr-TR"/>
        </a:p>
      </dgm:t>
    </dgm:pt>
    <dgm:pt modelId="{0117314C-38E6-49D9-BFB3-885A92FB304B}" type="sibTrans" cxnId="{23188A44-D4DD-416B-A4F3-443D8F7DFF6C}">
      <dgm:prSet/>
      <dgm:spPr/>
      <dgm:t>
        <a:bodyPr/>
        <a:lstStyle/>
        <a:p>
          <a:endParaRPr lang="tr-TR"/>
        </a:p>
      </dgm:t>
    </dgm:pt>
    <dgm:pt modelId="{0E9DC5B5-AC8B-429B-B85F-799614A2BD14}" type="pres">
      <dgm:prSet presAssocID="{4EC9B414-6F86-4F30-BBAA-866C0D694BA3}" presName="theList" presStyleCnt="0">
        <dgm:presLayoutVars>
          <dgm:dir/>
          <dgm:animLvl val="lvl"/>
          <dgm:resizeHandles val="exact"/>
        </dgm:presLayoutVars>
      </dgm:prSet>
      <dgm:spPr/>
      <dgm:t>
        <a:bodyPr/>
        <a:lstStyle/>
        <a:p>
          <a:endParaRPr lang="tr-TR"/>
        </a:p>
      </dgm:t>
    </dgm:pt>
    <dgm:pt modelId="{156445EE-56F6-4C94-AE1A-70468F4ED2A8}" type="pres">
      <dgm:prSet presAssocID="{D10338AB-AA7D-4B97-A5D9-139EA8F2CAFB}" presName="compNode" presStyleCnt="0"/>
      <dgm:spPr/>
    </dgm:pt>
    <dgm:pt modelId="{F3739929-4C3A-4E42-8CE6-9AB0ED9F1DFD}" type="pres">
      <dgm:prSet presAssocID="{D10338AB-AA7D-4B97-A5D9-139EA8F2CAFB}" presName="aNode" presStyleLbl="bgShp" presStyleIdx="0" presStyleCnt="2"/>
      <dgm:spPr/>
      <dgm:t>
        <a:bodyPr/>
        <a:lstStyle/>
        <a:p>
          <a:endParaRPr lang="tr-TR"/>
        </a:p>
      </dgm:t>
    </dgm:pt>
    <dgm:pt modelId="{A695C4CC-A6D1-4A56-8D44-6C76560E0E82}" type="pres">
      <dgm:prSet presAssocID="{D10338AB-AA7D-4B97-A5D9-139EA8F2CAFB}" presName="textNode" presStyleLbl="bgShp" presStyleIdx="0" presStyleCnt="2"/>
      <dgm:spPr/>
      <dgm:t>
        <a:bodyPr/>
        <a:lstStyle/>
        <a:p>
          <a:endParaRPr lang="tr-TR"/>
        </a:p>
      </dgm:t>
    </dgm:pt>
    <dgm:pt modelId="{A025E6FF-89A2-4C15-B4C2-63F7E76F3381}" type="pres">
      <dgm:prSet presAssocID="{D10338AB-AA7D-4B97-A5D9-139EA8F2CAFB}" presName="compChildNode" presStyleCnt="0"/>
      <dgm:spPr/>
    </dgm:pt>
    <dgm:pt modelId="{EC54F31B-1F3F-4C0A-9713-8C774876384D}" type="pres">
      <dgm:prSet presAssocID="{D10338AB-AA7D-4B97-A5D9-139EA8F2CAFB}" presName="theInnerList" presStyleCnt="0"/>
      <dgm:spPr/>
    </dgm:pt>
    <dgm:pt modelId="{9732DD7F-FF4A-4C2A-90D4-5A8882BC01EB}" type="pres">
      <dgm:prSet presAssocID="{55C8903B-090F-456C-96DB-ED5CEE2B5BE4}" presName="childNode" presStyleLbl="node1" presStyleIdx="0" presStyleCnt="10">
        <dgm:presLayoutVars>
          <dgm:bulletEnabled val="1"/>
        </dgm:presLayoutVars>
      </dgm:prSet>
      <dgm:spPr/>
      <dgm:t>
        <a:bodyPr/>
        <a:lstStyle/>
        <a:p>
          <a:endParaRPr lang="tr-TR"/>
        </a:p>
      </dgm:t>
    </dgm:pt>
    <dgm:pt modelId="{D20CEEF8-F945-4712-9AD3-E93099BA4ADA}" type="pres">
      <dgm:prSet presAssocID="{D10338AB-AA7D-4B97-A5D9-139EA8F2CAFB}" presName="aSpace" presStyleCnt="0"/>
      <dgm:spPr/>
    </dgm:pt>
    <dgm:pt modelId="{44392113-5801-4533-96E4-EBD5B1D650E9}" type="pres">
      <dgm:prSet presAssocID="{38A87797-0D92-401B-BF76-86411C5DD0C1}" presName="compNode" presStyleCnt="0"/>
      <dgm:spPr/>
    </dgm:pt>
    <dgm:pt modelId="{4DD22270-D1F2-4A0C-8638-46F0BB2EFDA4}" type="pres">
      <dgm:prSet presAssocID="{38A87797-0D92-401B-BF76-86411C5DD0C1}" presName="aNode" presStyleLbl="bgShp" presStyleIdx="1" presStyleCnt="2"/>
      <dgm:spPr/>
      <dgm:t>
        <a:bodyPr/>
        <a:lstStyle/>
        <a:p>
          <a:endParaRPr lang="tr-TR"/>
        </a:p>
      </dgm:t>
    </dgm:pt>
    <dgm:pt modelId="{B6D4FFC2-3F2C-476A-B923-11FB5D65CD35}" type="pres">
      <dgm:prSet presAssocID="{38A87797-0D92-401B-BF76-86411C5DD0C1}" presName="textNode" presStyleLbl="bgShp" presStyleIdx="1" presStyleCnt="2"/>
      <dgm:spPr/>
      <dgm:t>
        <a:bodyPr/>
        <a:lstStyle/>
        <a:p>
          <a:endParaRPr lang="tr-TR"/>
        </a:p>
      </dgm:t>
    </dgm:pt>
    <dgm:pt modelId="{6907B90A-5DD6-4834-B09C-8F2954C7D11C}" type="pres">
      <dgm:prSet presAssocID="{38A87797-0D92-401B-BF76-86411C5DD0C1}" presName="compChildNode" presStyleCnt="0"/>
      <dgm:spPr/>
    </dgm:pt>
    <dgm:pt modelId="{B5C50C93-B44F-47BC-8136-1D42C2569312}" type="pres">
      <dgm:prSet presAssocID="{38A87797-0D92-401B-BF76-86411C5DD0C1}" presName="theInnerList" presStyleCnt="0"/>
      <dgm:spPr/>
    </dgm:pt>
    <dgm:pt modelId="{FA923A30-55CD-4D1B-A5E9-D23C8AE63F38}" type="pres">
      <dgm:prSet presAssocID="{C6914B88-ABC8-4C3C-8765-D4A6DEC5B5DC}" presName="childNode" presStyleLbl="node1" presStyleIdx="1" presStyleCnt="10">
        <dgm:presLayoutVars>
          <dgm:bulletEnabled val="1"/>
        </dgm:presLayoutVars>
      </dgm:prSet>
      <dgm:spPr/>
      <dgm:t>
        <a:bodyPr/>
        <a:lstStyle/>
        <a:p>
          <a:endParaRPr lang="tr-TR"/>
        </a:p>
      </dgm:t>
    </dgm:pt>
    <dgm:pt modelId="{CC7EB94B-9D2F-4B80-834F-F51A5ABF0607}" type="pres">
      <dgm:prSet presAssocID="{C6914B88-ABC8-4C3C-8765-D4A6DEC5B5DC}" presName="aSpace2" presStyleCnt="0"/>
      <dgm:spPr/>
    </dgm:pt>
    <dgm:pt modelId="{2D5FF2B9-F9B5-4E20-9D10-A031A283EA97}" type="pres">
      <dgm:prSet presAssocID="{7FC9913D-4348-4A78-AA3E-65EF1E071C30}" presName="childNode" presStyleLbl="node1" presStyleIdx="2" presStyleCnt="10">
        <dgm:presLayoutVars>
          <dgm:bulletEnabled val="1"/>
        </dgm:presLayoutVars>
      </dgm:prSet>
      <dgm:spPr/>
      <dgm:t>
        <a:bodyPr/>
        <a:lstStyle/>
        <a:p>
          <a:endParaRPr lang="tr-TR"/>
        </a:p>
      </dgm:t>
    </dgm:pt>
    <dgm:pt modelId="{627987E2-87FA-4DA7-9CFF-77B22F57823D}" type="pres">
      <dgm:prSet presAssocID="{7FC9913D-4348-4A78-AA3E-65EF1E071C30}" presName="aSpace2" presStyleCnt="0"/>
      <dgm:spPr/>
    </dgm:pt>
    <dgm:pt modelId="{36EDE0A3-A2FD-402A-8286-28E8FCC3F038}" type="pres">
      <dgm:prSet presAssocID="{F34B2639-5B68-49EC-BCB0-83C282E275B8}" presName="childNode" presStyleLbl="node1" presStyleIdx="3" presStyleCnt="10">
        <dgm:presLayoutVars>
          <dgm:bulletEnabled val="1"/>
        </dgm:presLayoutVars>
      </dgm:prSet>
      <dgm:spPr/>
      <dgm:t>
        <a:bodyPr/>
        <a:lstStyle/>
        <a:p>
          <a:endParaRPr lang="tr-TR"/>
        </a:p>
      </dgm:t>
    </dgm:pt>
    <dgm:pt modelId="{D1E1C862-DF6D-4E5F-93B0-E5586017B5D2}" type="pres">
      <dgm:prSet presAssocID="{F34B2639-5B68-49EC-BCB0-83C282E275B8}" presName="aSpace2" presStyleCnt="0"/>
      <dgm:spPr/>
    </dgm:pt>
    <dgm:pt modelId="{7F7AC625-06C6-40AB-8E72-5399D07BF61C}" type="pres">
      <dgm:prSet presAssocID="{797BF716-6AA0-445B-B254-D60360EB5033}" presName="childNode" presStyleLbl="node1" presStyleIdx="4" presStyleCnt="10">
        <dgm:presLayoutVars>
          <dgm:bulletEnabled val="1"/>
        </dgm:presLayoutVars>
      </dgm:prSet>
      <dgm:spPr/>
      <dgm:t>
        <a:bodyPr/>
        <a:lstStyle/>
        <a:p>
          <a:endParaRPr lang="tr-TR"/>
        </a:p>
      </dgm:t>
    </dgm:pt>
    <dgm:pt modelId="{7E007158-9647-488D-8F7C-545B4DDAAED0}" type="pres">
      <dgm:prSet presAssocID="{797BF716-6AA0-445B-B254-D60360EB5033}" presName="aSpace2" presStyleCnt="0"/>
      <dgm:spPr/>
    </dgm:pt>
    <dgm:pt modelId="{534BAFF1-4974-4A25-BAC9-7D470D2D3575}" type="pres">
      <dgm:prSet presAssocID="{073A47F6-06BF-4490-A1E7-EC050D1961DB}" presName="childNode" presStyleLbl="node1" presStyleIdx="5" presStyleCnt="10">
        <dgm:presLayoutVars>
          <dgm:bulletEnabled val="1"/>
        </dgm:presLayoutVars>
      </dgm:prSet>
      <dgm:spPr/>
      <dgm:t>
        <a:bodyPr/>
        <a:lstStyle/>
        <a:p>
          <a:endParaRPr lang="tr-TR"/>
        </a:p>
      </dgm:t>
    </dgm:pt>
    <dgm:pt modelId="{F63C4F10-7E73-42B4-9173-45113C4731D4}" type="pres">
      <dgm:prSet presAssocID="{073A47F6-06BF-4490-A1E7-EC050D1961DB}" presName="aSpace2" presStyleCnt="0"/>
      <dgm:spPr/>
    </dgm:pt>
    <dgm:pt modelId="{BCEE7300-1F66-45C6-B36B-B9559672B11F}" type="pres">
      <dgm:prSet presAssocID="{EE815194-E7EB-4353-B74E-306F6FD95F3F}" presName="childNode" presStyleLbl="node1" presStyleIdx="6" presStyleCnt="10">
        <dgm:presLayoutVars>
          <dgm:bulletEnabled val="1"/>
        </dgm:presLayoutVars>
      </dgm:prSet>
      <dgm:spPr/>
      <dgm:t>
        <a:bodyPr/>
        <a:lstStyle/>
        <a:p>
          <a:endParaRPr lang="tr-TR"/>
        </a:p>
      </dgm:t>
    </dgm:pt>
    <dgm:pt modelId="{6CC34C35-9FDA-4C7E-B2BE-4F510276D722}" type="pres">
      <dgm:prSet presAssocID="{EE815194-E7EB-4353-B74E-306F6FD95F3F}" presName="aSpace2" presStyleCnt="0"/>
      <dgm:spPr/>
    </dgm:pt>
    <dgm:pt modelId="{CE7EA7E1-264B-4445-AA44-7C30218B3FC1}" type="pres">
      <dgm:prSet presAssocID="{56C33449-8B5E-4C1F-BD60-0F7C01484F2F}" presName="childNode" presStyleLbl="node1" presStyleIdx="7" presStyleCnt="10">
        <dgm:presLayoutVars>
          <dgm:bulletEnabled val="1"/>
        </dgm:presLayoutVars>
      </dgm:prSet>
      <dgm:spPr/>
      <dgm:t>
        <a:bodyPr/>
        <a:lstStyle/>
        <a:p>
          <a:endParaRPr lang="tr-TR"/>
        </a:p>
      </dgm:t>
    </dgm:pt>
    <dgm:pt modelId="{B08EC60F-B5D3-48D8-8D0F-353BE0107F2E}" type="pres">
      <dgm:prSet presAssocID="{56C33449-8B5E-4C1F-BD60-0F7C01484F2F}" presName="aSpace2" presStyleCnt="0"/>
      <dgm:spPr/>
    </dgm:pt>
    <dgm:pt modelId="{D91B3556-AF11-4F8F-8560-54CDDD4B2597}" type="pres">
      <dgm:prSet presAssocID="{F187EF4C-A48B-489F-9ABA-4F1862967123}" presName="childNode" presStyleLbl="node1" presStyleIdx="8" presStyleCnt="10">
        <dgm:presLayoutVars>
          <dgm:bulletEnabled val="1"/>
        </dgm:presLayoutVars>
      </dgm:prSet>
      <dgm:spPr/>
      <dgm:t>
        <a:bodyPr/>
        <a:lstStyle/>
        <a:p>
          <a:endParaRPr lang="tr-TR"/>
        </a:p>
      </dgm:t>
    </dgm:pt>
    <dgm:pt modelId="{0F64E73F-7478-4478-869D-F8BEEA2E922F}" type="pres">
      <dgm:prSet presAssocID="{F187EF4C-A48B-489F-9ABA-4F1862967123}" presName="aSpace2" presStyleCnt="0"/>
      <dgm:spPr/>
    </dgm:pt>
    <dgm:pt modelId="{A617E85B-0BB7-4AD5-88D8-A7A6B365A08D}" type="pres">
      <dgm:prSet presAssocID="{D3E5F7F0-28E2-45C1-B9D6-F72E3C6710CE}" presName="childNode" presStyleLbl="node1" presStyleIdx="9" presStyleCnt="10">
        <dgm:presLayoutVars>
          <dgm:bulletEnabled val="1"/>
        </dgm:presLayoutVars>
      </dgm:prSet>
      <dgm:spPr/>
      <dgm:t>
        <a:bodyPr/>
        <a:lstStyle/>
        <a:p>
          <a:endParaRPr lang="tr-TR"/>
        </a:p>
      </dgm:t>
    </dgm:pt>
  </dgm:ptLst>
  <dgm:cxnLst>
    <dgm:cxn modelId="{1CE90AE6-62FC-4575-820B-4F6ED9B22C3C}" type="presOf" srcId="{C6914B88-ABC8-4C3C-8765-D4A6DEC5B5DC}" destId="{FA923A30-55CD-4D1B-A5E9-D23C8AE63F38}" srcOrd="0" destOrd="0" presId="urn:microsoft.com/office/officeart/2005/8/layout/lProcess2"/>
    <dgm:cxn modelId="{5C536670-E2AE-456F-8AE8-25AC7A5C82BA}" type="presOf" srcId="{D10338AB-AA7D-4B97-A5D9-139EA8F2CAFB}" destId="{F3739929-4C3A-4E42-8CE6-9AB0ED9F1DFD}" srcOrd="0" destOrd="0" presId="urn:microsoft.com/office/officeart/2005/8/layout/lProcess2"/>
    <dgm:cxn modelId="{81676128-BD33-40B6-8A84-26C1D318C7A4}" type="presOf" srcId="{4EC9B414-6F86-4F30-BBAA-866C0D694BA3}" destId="{0E9DC5B5-AC8B-429B-B85F-799614A2BD14}" srcOrd="0" destOrd="0" presId="urn:microsoft.com/office/officeart/2005/8/layout/lProcess2"/>
    <dgm:cxn modelId="{7080F1A1-3783-4900-B4F9-807CDD87DD0D}" srcId="{4EC9B414-6F86-4F30-BBAA-866C0D694BA3}" destId="{38A87797-0D92-401B-BF76-86411C5DD0C1}" srcOrd="1" destOrd="0" parTransId="{21EA6B62-10D4-40DB-8CBF-9CA9B277E7F4}" sibTransId="{B9FD67C4-762F-4863-957C-0E9601F814C2}"/>
    <dgm:cxn modelId="{23188A44-D4DD-416B-A4F3-443D8F7DFF6C}" srcId="{38A87797-0D92-401B-BF76-86411C5DD0C1}" destId="{D3E5F7F0-28E2-45C1-B9D6-F72E3C6710CE}" srcOrd="8" destOrd="0" parTransId="{0CCBF6C7-8A57-4F91-B8A1-1186C80EE000}" sibTransId="{0117314C-38E6-49D9-BFB3-885A92FB304B}"/>
    <dgm:cxn modelId="{1983479F-D952-4D75-851A-3D1CDCC560C7}" type="presOf" srcId="{F34B2639-5B68-49EC-BCB0-83C282E275B8}" destId="{36EDE0A3-A2FD-402A-8286-28E8FCC3F038}" srcOrd="0" destOrd="0" presId="urn:microsoft.com/office/officeart/2005/8/layout/lProcess2"/>
    <dgm:cxn modelId="{9C5DD6E6-C87D-4A44-A506-079455EC11AA}" srcId="{38A87797-0D92-401B-BF76-86411C5DD0C1}" destId="{56C33449-8B5E-4C1F-BD60-0F7C01484F2F}" srcOrd="6" destOrd="0" parTransId="{0075D7CD-BA3A-4109-AAF9-64F736091A0B}" sibTransId="{A716FC01-2488-40FE-910A-3B97B3FFB2AA}"/>
    <dgm:cxn modelId="{5FF16014-4477-4C1A-9905-92F98B694B36}" type="presOf" srcId="{D3E5F7F0-28E2-45C1-B9D6-F72E3C6710CE}" destId="{A617E85B-0BB7-4AD5-88D8-A7A6B365A08D}" srcOrd="0" destOrd="0" presId="urn:microsoft.com/office/officeart/2005/8/layout/lProcess2"/>
    <dgm:cxn modelId="{5FA5C17D-6181-4FDF-9B57-B5A1A1E7C6C1}" type="presOf" srcId="{56C33449-8B5E-4C1F-BD60-0F7C01484F2F}" destId="{CE7EA7E1-264B-4445-AA44-7C30218B3FC1}" srcOrd="0" destOrd="0" presId="urn:microsoft.com/office/officeart/2005/8/layout/lProcess2"/>
    <dgm:cxn modelId="{6ABA6575-1AE0-415E-B906-F900A7F18628}" srcId="{38A87797-0D92-401B-BF76-86411C5DD0C1}" destId="{F34B2639-5B68-49EC-BCB0-83C282E275B8}" srcOrd="2" destOrd="0" parTransId="{08D8EAF9-10AB-49DD-9A1F-C301F0BCF113}" sibTransId="{1169E191-91CC-490E-A3CA-1DEC532F4AAC}"/>
    <dgm:cxn modelId="{C14E9EBD-9F68-4E8F-9F65-95439D502290}" srcId="{38A87797-0D92-401B-BF76-86411C5DD0C1}" destId="{073A47F6-06BF-4490-A1E7-EC050D1961DB}" srcOrd="4" destOrd="0" parTransId="{B11FE053-80A2-473B-92B4-AF9631ED7061}" sibTransId="{41696DCA-5BB5-41D2-B1D5-F395F85D7874}"/>
    <dgm:cxn modelId="{7E31AD28-C0C8-402F-B456-83E3F4418800}" type="presOf" srcId="{D10338AB-AA7D-4B97-A5D9-139EA8F2CAFB}" destId="{A695C4CC-A6D1-4A56-8D44-6C76560E0E82}" srcOrd="1" destOrd="0" presId="urn:microsoft.com/office/officeart/2005/8/layout/lProcess2"/>
    <dgm:cxn modelId="{015498D3-CC46-4333-AA39-3AB270958F91}" type="presOf" srcId="{7FC9913D-4348-4A78-AA3E-65EF1E071C30}" destId="{2D5FF2B9-F9B5-4E20-9D10-A031A283EA97}" srcOrd="0" destOrd="0" presId="urn:microsoft.com/office/officeart/2005/8/layout/lProcess2"/>
    <dgm:cxn modelId="{89D31088-FA32-407A-9F06-8FCF64231327}" type="presOf" srcId="{38A87797-0D92-401B-BF76-86411C5DD0C1}" destId="{4DD22270-D1F2-4A0C-8638-46F0BB2EFDA4}" srcOrd="0" destOrd="0" presId="urn:microsoft.com/office/officeart/2005/8/layout/lProcess2"/>
    <dgm:cxn modelId="{31DDAB25-EBEA-4411-AEB2-5B2ED9ED8570}" type="presOf" srcId="{55C8903B-090F-456C-96DB-ED5CEE2B5BE4}" destId="{9732DD7F-FF4A-4C2A-90D4-5A8882BC01EB}" srcOrd="0" destOrd="0" presId="urn:microsoft.com/office/officeart/2005/8/layout/lProcess2"/>
    <dgm:cxn modelId="{4B691BAF-3F9E-42FD-82B9-B06CFF96CE2E}" type="presOf" srcId="{F187EF4C-A48B-489F-9ABA-4F1862967123}" destId="{D91B3556-AF11-4F8F-8560-54CDDD4B2597}" srcOrd="0" destOrd="0" presId="urn:microsoft.com/office/officeart/2005/8/layout/lProcess2"/>
    <dgm:cxn modelId="{7F86EB3B-885B-475F-8E7D-B6AE971A0C97}" srcId="{38A87797-0D92-401B-BF76-86411C5DD0C1}" destId="{F187EF4C-A48B-489F-9ABA-4F1862967123}" srcOrd="7" destOrd="0" parTransId="{868E670A-55B6-4D09-B453-B762F2443BB5}" sibTransId="{439CBB1F-F063-4CD1-A301-93C38B5EC400}"/>
    <dgm:cxn modelId="{3011CC09-5169-47DF-A92F-C146554ECA33}" type="presOf" srcId="{073A47F6-06BF-4490-A1E7-EC050D1961DB}" destId="{534BAFF1-4974-4A25-BAC9-7D470D2D3575}" srcOrd="0" destOrd="0" presId="urn:microsoft.com/office/officeart/2005/8/layout/lProcess2"/>
    <dgm:cxn modelId="{DBCB2F79-D859-4CAD-83E9-82D52E9219E4}" srcId="{38A87797-0D92-401B-BF76-86411C5DD0C1}" destId="{EE815194-E7EB-4353-B74E-306F6FD95F3F}" srcOrd="5" destOrd="0" parTransId="{227396D1-F256-4AB3-9576-55750ED092EE}" sibTransId="{5A97BC88-6513-48AE-BB3F-433CFF675FBE}"/>
    <dgm:cxn modelId="{64B54A6B-D220-4096-AB0F-AACCFCA8E445}" type="presOf" srcId="{38A87797-0D92-401B-BF76-86411C5DD0C1}" destId="{B6D4FFC2-3F2C-476A-B923-11FB5D65CD35}" srcOrd="1" destOrd="0" presId="urn:microsoft.com/office/officeart/2005/8/layout/lProcess2"/>
    <dgm:cxn modelId="{9B85E4AB-063B-40C8-BB6B-E513F55C42EC}" srcId="{38A87797-0D92-401B-BF76-86411C5DD0C1}" destId="{7FC9913D-4348-4A78-AA3E-65EF1E071C30}" srcOrd="1" destOrd="0" parTransId="{3EFA4A51-0408-4992-AF24-52EDFE8B6429}" sibTransId="{28CF1ADD-1C0A-4A9D-9AD2-123765F51535}"/>
    <dgm:cxn modelId="{3106B585-C767-4655-B6FE-D6681EDF3CDE}" type="presOf" srcId="{EE815194-E7EB-4353-B74E-306F6FD95F3F}" destId="{BCEE7300-1F66-45C6-B36B-B9559672B11F}" srcOrd="0" destOrd="0" presId="urn:microsoft.com/office/officeart/2005/8/layout/lProcess2"/>
    <dgm:cxn modelId="{EF89DAC3-9E4E-4EDE-AD8C-E58FAC57A5AB}" srcId="{38A87797-0D92-401B-BF76-86411C5DD0C1}" destId="{C6914B88-ABC8-4C3C-8765-D4A6DEC5B5DC}" srcOrd="0" destOrd="0" parTransId="{A367B56B-E51F-4690-9223-C42C87D3BF31}" sibTransId="{F2928338-2224-4925-A190-7A6D5E85546D}"/>
    <dgm:cxn modelId="{1DCF6E35-BF5C-43EF-8C3E-6DE6783DDB9A}" srcId="{D10338AB-AA7D-4B97-A5D9-139EA8F2CAFB}" destId="{55C8903B-090F-456C-96DB-ED5CEE2B5BE4}" srcOrd="0" destOrd="0" parTransId="{C09E0AD1-F33F-48B4-905B-EB9DE9ACAC6E}" sibTransId="{7303D69E-612F-4A7A-AD33-6816C2A30936}"/>
    <dgm:cxn modelId="{69E3E7FB-DACA-4CA3-BECD-E2B88905BC0B}" type="presOf" srcId="{797BF716-6AA0-445B-B254-D60360EB5033}" destId="{7F7AC625-06C6-40AB-8E72-5399D07BF61C}" srcOrd="0" destOrd="0" presId="urn:microsoft.com/office/officeart/2005/8/layout/lProcess2"/>
    <dgm:cxn modelId="{D6A3E44D-23E2-4C4E-8362-13D39998951F}" srcId="{4EC9B414-6F86-4F30-BBAA-866C0D694BA3}" destId="{D10338AB-AA7D-4B97-A5D9-139EA8F2CAFB}" srcOrd="0" destOrd="0" parTransId="{F0DA30F7-B0FC-4D79-A233-F5E98FEFD9C9}" sibTransId="{D11EE3CB-DAA7-45A4-9FFF-6B5096FF9D5C}"/>
    <dgm:cxn modelId="{5B184AC1-119F-4C97-9181-10237749A406}" srcId="{38A87797-0D92-401B-BF76-86411C5DD0C1}" destId="{797BF716-6AA0-445B-B254-D60360EB5033}" srcOrd="3" destOrd="0" parTransId="{974102F9-1674-45FF-A3A6-C0C14B23AA6C}" sibTransId="{F9A9E2EA-B7BA-47E5-8CB5-AB145C5C5232}"/>
    <dgm:cxn modelId="{3FA5AD67-B87D-47D0-AFD1-03B30C9D3C3C}" type="presParOf" srcId="{0E9DC5B5-AC8B-429B-B85F-799614A2BD14}" destId="{156445EE-56F6-4C94-AE1A-70468F4ED2A8}" srcOrd="0" destOrd="0" presId="urn:microsoft.com/office/officeart/2005/8/layout/lProcess2"/>
    <dgm:cxn modelId="{DE2C2EE1-D0AA-4A50-8DFD-DF97E40DA8F3}" type="presParOf" srcId="{156445EE-56F6-4C94-AE1A-70468F4ED2A8}" destId="{F3739929-4C3A-4E42-8CE6-9AB0ED9F1DFD}" srcOrd="0" destOrd="0" presId="urn:microsoft.com/office/officeart/2005/8/layout/lProcess2"/>
    <dgm:cxn modelId="{7C8665AE-8220-47B9-8456-A98336733A0D}" type="presParOf" srcId="{156445EE-56F6-4C94-AE1A-70468F4ED2A8}" destId="{A695C4CC-A6D1-4A56-8D44-6C76560E0E82}" srcOrd="1" destOrd="0" presId="urn:microsoft.com/office/officeart/2005/8/layout/lProcess2"/>
    <dgm:cxn modelId="{A849DA49-B668-4310-9999-267BF42AA959}" type="presParOf" srcId="{156445EE-56F6-4C94-AE1A-70468F4ED2A8}" destId="{A025E6FF-89A2-4C15-B4C2-63F7E76F3381}" srcOrd="2" destOrd="0" presId="urn:microsoft.com/office/officeart/2005/8/layout/lProcess2"/>
    <dgm:cxn modelId="{3596E9AE-877A-4F1A-B0A5-1B3873A68C3E}" type="presParOf" srcId="{A025E6FF-89A2-4C15-B4C2-63F7E76F3381}" destId="{EC54F31B-1F3F-4C0A-9713-8C774876384D}" srcOrd="0" destOrd="0" presId="urn:microsoft.com/office/officeart/2005/8/layout/lProcess2"/>
    <dgm:cxn modelId="{6186C65A-8E18-400D-AB74-DC7E9DAA1385}" type="presParOf" srcId="{EC54F31B-1F3F-4C0A-9713-8C774876384D}" destId="{9732DD7F-FF4A-4C2A-90D4-5A8882BC01EB}" srcOrd="0" destOrd="0" presId="urn:microsoft.com/office/officeart/2005/8/layout/lProcess2"/>
    <dgm:cxn modelId="{B1BFFC2C-9A66-4F0B-9F1E-9E623718180F}" type="presParOf" srcId="{0E9DC5B5-AC8B-429B-B85F-799614A2BD14}" destId="{D20CEEF8-F945-4712-9AD3-E93099BA4ADA}" srcOrd="1" destOrd="0" presId="urn:microsoft.com/office/officeart/2005/8/layout/lProcess2"/>
    <dgm:cxn modelId="{71693228-758E-46E3-B23A-D393F3B4E624}" type="presParOf" srcId="{0E9DC5B5-AC8B-429B-B85F-799614A2BD14}" destId="{44392113-5801-4533-96E4-EBD5B1D650E9}" srcOrd="2" destOrd="0" presId="urn:microsoft.com/office/officeart/2005/8/layout/lProcess2"/>
    <dgm:cxn modelId="{06B35B33-D745-4053-9831-C5A71FA320C7}" type="presParOf" srcId="{44392113-5801-4533-96E4-EBD5B1D650E9}" destId="{4DD22270-D1F2-4A0C-8638-46F0BB2EFDA4}" srcOrd="0" destOrd="0" presId="urn:microsoft.com/office/officeart/2005/8/layout/lProcess2"/>
    <dgm:cxn modelId="{01576454-D365-41C5-982C-5CA08E7881C6}" type="presParOf" srcId="{44392113-5801-4533-96E4-EBD5B1D650E9}" destId="{B6D4FFC2-3F2C-476A-B923-11FB5D65CD35}" srcOrd="1" destOrd="0" presId="urn:microsoft.com/office/officeart/2005/8/layout/lProcess2"/>
    <dgm:cxn modelId="{C13CE03D-234C-4608-AFB0-D5FFE6911020}" type="presParOf" srcId="{44392113-5801-4533-96E4-EBD5B1D650E9}" destId="{6907B90A-5DD6-4834-B09C-8F2954C7D11C}" srcOrd="2" destOrd="0" presId="urn:microsoft.com/office/officeart/2005/8/layout/lProcess2"/>
    <dgm:cxn modelId="{7A255BEE-D8E8-4F44-AEDF-B19B7076BD8D}" type="presParOf" srcId="{6907B90A-5DD6-4834-B09C-8F2954C7D11C}" destId="{B5C50C93-B44F-47BC-8136-1D42C2569312}" srcOrd="0" destOrd="0" presId="urn:microsoft.com/office/officeart/2005/8/layout/lProcess2"/>
    <dgm:cxn modelId="{30495E43-4DC7-4054-A529-93CCB09B8FF7}" type="presParOf" srcId="{B5C50C93-B44F-47BC-8136-1D42C2569312}" destId="{FA923A30-55CD-4D1B-A5E9-D23C8AE63F38}" srcOrd="0" destOrd="0" presId="urn:microsoft.com/office/officeart/2005/8/layout/lProcess2"/>
    <dgm:cxn modelId="{494F0FF6-51EC-484F-AD1E-945D54253144}" type="presParOf" srcId="{B5C50C93-B44F-47BC-8136-1D42C2569312}" destId="{CC7EB94B-9D2F-4B80-834F-F51A5ABF0607}" srcOrd="1" destOrd="0" presId="urn:microsoft.com/office/officeart/2005/8/layout/lProcess2"/>
    <dgm:cxn modelId="{FC73EB13-FB99-4686-B85C-38E80007151F}" type="presParOf" srcId="{B5C50C93-B44F-47BC-8136-1D42C2569312}" destId="{2D5FF2B9-F9B5-4E20-9D10-A031A283EA97}" srcOrd="2" destOrd="0" presId="urn:microsoft.com/office/officeart/2005/8/layout/lProcess2"/>
    <dgm:cxn modelId="{98FA0198-A727-4DE8-9811-D53CAE2CD2FD}" type="presParOf" srcId="{B5C50C93-B44F-47BC-8136-1D42C2569312}" destId="{627987E2-87FA-4DA7-9CFF-77B22F57823D}" srcOrd="3" destOrd="0" presId="urn:microsoft.com/office/officeart/2005/8/layout/lProcess2"/>
    <dgm:cxn modelId="{EDBEA27A-2955-4CB1-B289-6CEED66885E3}" type="presParOf" srcId="{B5C50C93-B44F-47BC-8136-1D42C2569312}" destId="{36EDE0A3-A2FD-402A-8286-28E8FCC3F038}" srcOrd="4" destOrd="0" presId="urn:microsoft.com/office/officeart/2005/8/layout/lProcess2"/>
    <dgm:cxn modelId="{EBDCA600-C979-489D-8F53-D3A227038146}" type="presParOf" srcId="{B5C50C93-B44F-47BC-8136-1D42C2569312}" destId="{D1E1C862-DF6D-4E5F-93B0-E5586017B5D2}" srcOrd="5" destOrd="0" presId="urn:microsoft.com/office/officeart/2005/8/layout/lProcess2"/>
    <dgm:cxn modelId="{CB63F253-A570-479A-A300-A6B284ED04DB}" type="presParOf" srcId="{B5C50C93-B44F-47BC-8136-1D42C2569312}" destId="{7F7AC625-06C6-40AB-8E72-5399D07BF61C}" srcOrd="6" destOrd="0" presId="urn:microsoft.com/office/officeart/2005/8/layout/lProcess2"/>
    <dgm:cxn modelId="{B797279A-E2CD-4E92-8FA1-095FAF97C06B}" type="presParOf" srcId="{B5C50C93-B44F-47BC-8136-1D42C2569312}" destId="{7E007158-9647-488D-8F7C-545B4DDAAED0}" srcOrd="7" destOrd="0" presId="urn:microsoft.com/office/officeart/2005/8/layout/lProcess2"/>
    <dgm:cxn modelId="{33F6D29F-5DD2-4AD1-A736-B1A29F27A3DE}" type="presParOf" srcId="{B5C50C93-B44F-47BC-8136-1D42C2569312}" destId="{534BAFF1-4974-4A25-BAC9-7D470D2D3575}" srcOrd="8" destOrd="0" presId="urn:microsoft.com/office/officeart/2005/8/layout/lProcess2"/>
    <dgm:cxn modelId="{7FA348A8-9B52-4BC4-B488-8E159AF34663}" type="presParOf" srcId="{B5C50C93-B44F-47BC-8136-1D42C2569312}" destId="{F63C4F10-7E73-42B4-9173-45113C4731D4}" srcOrd="9" destOrd="0" presId="urn:microsoft.com/office/officeart/2005/8/layout/lProcess2"/>
    <dgm:cxn modelId="{05A8AED2-47FB-453A-A237-267A64D911E2}" type="presParOf" srcId="{B5C50C93-B44F-47BC-8136-1D42C2569312}" destId="{BCEE7300-1F66-45C6-B36B-B9559672B11F}" srcOrd="10" destOrd="0" presId="urn:microsoft.com/office/officeart/2005/8/layout/lProcess2"/>
    <dgm:cxn modelId="{792B43CB-6C7B-4617-86DB-16BE10BA28CD}" type="presParOf" srcId="{B5C50C93-B44F-47BC-8136-1D42C2569312}" destId="{6CC34C35-9FDA-4C7E-B2BE-4F510276D722}" srcOrd="11" destOrd="0" presId="urn:microsoft.com/office/officeart/2005/8/layout/lProcess2"/>
    <dgm:cxn modelId="{2B12D4A0-66AD-4A1F-84DF-4D8E1DEB71A4}" type="presParOf" srcId="{B5C50C93-B44F-47BC-8136-1D42C2569312}" destId="{CE7EA7E1-264B-4445-AA44-7C30218B3FC1}" srcOrd="12" destOrd="0" presId="urn:microsoft.com/office/officeart/2005/8/layout/lProcess2"/>
    <dgm:cxn modelId="{7FFF62E1-AE97-4E76-955C-67AA2C42D8D9}" type="presParOf" srcId="{B5C50C93-B44F-47BC-8136-1D42C2569312}" destId="{B08EC60F-B5D3-48D8-8D0F-353BE0107F2E}" srcOrd="13" destOrd="0" presId="urn:microsoft.com/office/officeart/2005/8/layout/lProcess2"/>
    <dgm:cxn modelId="{B160E289-E6A0-4527-A9C4-EC5CDD811F41}" type="presParOf" srcId="{B5C50C93-B44F-47BC-8136-1D42C2569312}" destId="{D91B3556-AF11-4F8F-8560-54CDDD4B2597}" srcOrd="14" destOrd="0" presId="urn:microsoft.com/office/officeart/2005/8/layout/lProcess2"/>
    <dgm:cxn modelId="{2DC70350-604A-443D-AC84-6E6B94EB388F}" type="presParOf" srcId="{B5C50C93-B44F-47BC-8136-1D42C2569312}" destId="{0F64E73F-7478-4478-869D-F8BEEA2E922F}" srcOrd="15" destOrd="0" presId="urn:microsoft.com/office/officeart/2005/8/layout/lProcess2"/>
    <dgm:cxn modelId="{46C6790E-9BDC-4DE2-9713-BF685235FCA5}" type="presParOf" srcId="{B5C50C93-B44F-47BC-8136-1D42C2569312}" destId="{A617E85B-0BB7-4AD5-88D8-A7A6B365A08D}" srcOrd="16"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C9B414-6F86-4F30-BBAA-866C0D694BA3}"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tr-TR"/>
        </a:p>
      </dgm:t>
    </dgm:pt>
    <dgm:pt modelId="{D10338AB-AA7D-4B97-A5D9-139EA8F2CAFB}">
      <dgm:prSet phldrT="[Metin]"/>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tr-TR" dirty="0" smtClean="0">
              <a:latin typeface="Georgia" panose="02040502050405020303" pitchFamily="18" charset="0"/>
            </a:rPr>
            <a:t>PERSONEL SAYISI</a:t>
          </a:r>
          <a:endParaRPr lang="tr-TR" dirty="0">
            <a:latin typeface="Georgia" panose="02040502050405020303" pitchFamily="18" charset="0"/>
          </a:endParaRPr>
        </a:p>
      </dgm:t>
    </dgm:pt>
    <dgm:pt modelId="{F0DA30F7-B0FC-4D79-A233-F5E98FEFD9C9}" type="parTrans" cxnId="{D6A3E44D-23E2-4C4E-8362-13D39998951F}">
      <dgm:prSet/>
      <dgm:spPr/>
      <dgm:t>
        <a:bodyPr/>
        <a:lstStyle/>
        <a:p>
          <a:endParaRPr lang="tr-TR"/>
        </a:p>
      </dgm:t>
    </dgm:pt>
    <dgm:pt modelId="{D11EE3CB-DAA7-45A4-9FFF-6B5096FF9D5C}" type="sibTrans" cxnId="{D6A3E44D-23E2-4C4E-8362-13D39998951F}">
      <dgm:prSet/>
      <dgm:spPr/>
      <dgm:t>
        <a:bodyPr/>
        <a:lstStyle/>
        <a:p>
          <a:endParaRPr lang="tr-TR"/>
        </a:p>
      </dgm:t>
    </dgm:pt>
    <dgm:pt modelId="{55C8903B-090F-456C-96DB-ED5CEE2B5BE4}">
      <dgm:prSet phldrT="[Metin]" custT="1"/>
      <dgm:spPr/>
      <dgm:t>
        <a:bodyPr/>
        <a:lstStyle/>
        <a:p>
          <a:r>
            <a:rPr lang="tr-TR" sz="6600" dirty="0" smtClean="0"/>
            <a:t>14011</a:t>
          </a:r>
          <a:endParaRPr lang="tr-TR" sz="1600" dirty="0" smtClean="0"/>
        </a:p>
      </dgm:t>
    </dgm:pt>
    <dgm:pt modelId="{C09E0AD1-F33F-48B4-905B-EB9DE9ACAC6E}" type="parTrans" cxnId="{1DCF6E35-BF5C-43EF-8C3E-6DE6783DDB9A}">
      <dgm:prSet/>
      <dgm:spPr/>
      <dgm:t>
        <a:bodyPr/>
        <a:lstStyle/>
        <a:p>
          <a:endParaRPr lang="tr-TR"/>
        </a:p>
      </dgm:t>
    </dgm:pt>
    <dgm:pt modelId="{7303D69E-612F-4A7A-AD33-6816C2A30936}" type="sibTrans" cxnId="{1DCF6E35-BF5C-43EF-8C3E-6DE6783DDB9A}">
      <dgm:prSet/>
      <dgm:spPr/>
      <dgm:t>
        <a:bodyPr/>
        <a:lstStyle/>
        <a:p>
          <a:endParaRPr lang="tr-TR"/>
        </a:p>
      </dgm:t>
    </dgm:pt>
    <dgm:pt modelId="{38A87797-0D92-401B-BF76-86411C5DD0C1}">
      <dgm:prSet phldrT="[Metin]"/>
      <dgm:spPr>
        <a:solidFill>
          <a:srgbClr val="0070C0">
            <a:alpha val="11000"/>
          </a:srgbClr>
        </a:solidFill>
      </dgm:spPr>
      <dgm:t>
        <a:bodyPr/>
        <a:lstStyle/>
        <a:p>
          <a:r>
            <a:rPr lang="tr-TR" dirty="0" smtClean="0">
              <a:latin typeface="Georgia" panose="02040502050405020303" pitchFamily="18" charset="0"/>
            </a:rPr>
            <a:t>DAĞILIM</a:t>
          </a:r>
          <a:endParaRPr lang="tr-TR" dirty="0">
            <a:latin typeface="Georgia" panose="02040502050405020303" pitchFamily="18" charset="0"/>
          </a:endParaRPr>
        </a:p>
      </dgm:t>
    </dgm:pt>
    <dgm:pt modelId="{21EA6B62-10D4-40DB-8CBF-9CA9B277E7F4}" type="parTrans" cxnId="{7080F1A1-3783-4900-B4F9-807CDD87DD0D}">
      <dgm:prSet/>
      <dgm:spPr/>
      <dgm:t>
        <a:bodyPr/>
        <a:lstStyle/>
        <a:p>
          <a:endParaRPr lang="tr-TR"/>
        </a:p>
      </dgm:t>
    </dgm:pt>
    <dgm:pt modelId="{B9FD67C4-762F-4863-957C-0E9601F814C2}" type="sibTrans" cxnId="{7080F1A1-3783-4900-B4F9-807CDD87DD0D}">
      <dgm:prSet/>
      <dgm:spPr/>
      <dgm:t>
        <a:bodyPr/>
        <a:lstStyle/>
        <a:p>
          <a:endParaRPr lang="tr-TR"/>
        </a:p>
      </dgm:t>
    </dgm:pt>
    <dgm:pt modelId="{7FC9913D-4348-4A78-AA3E-65EF1E071C30}">
      <dgm:prSet phldrT="[Metin]"/>
      <dgm:spPr/>
      <dgm:t>
        <a:bodyPr/>
        <a:lstStyle/>
        <a:p>
          <a:r>
            <a:rPr lang="tr-TR" dirty="0" smtClean="0"/>
            <a:t>Okul Öncesi = 535</a:t>
          </a:r>
          <a:endParaRPr lang="tr-TR" dirty="0"/>
        </a:p>
      </dgm:t>
    </dgm:pt>
    <dgm:pt modelId="{3EFA4A51-0408-4992-AF24-52EDFE8B6429}" type="parTrans" cxnId="{9B85E4AB-063B-40C8-BB6B-E513F55C42EC}">
      <dgm:prSet/>
      <dgm:spPr/>
      <dgm:t>
        <a:bodyPr/>
        <a:lstStyle/>
        <a:p>
          <a:endParaRPr lang="tr-TR"/>
        </a:p>
      </dgm:t>
    </dgm:pt>
    <dgm:pt modelId="{28CF1ADD-1C0A-4A9D-9AD2-123765F51535}" type="sibTrans" cxnId="{9B85E4AB-063B-40C8-BB6B-E513F55C42EC}">
      <dgm:prSet/>
      <dgm:spPr/>
      <dgm:t>
        <a:bodyPr/>
        <a:lstStyle/>
        <a:p>
          <a:endParaRPr lang="tr-TR"/>
        </a:p>
      </dgm:t>
    </dgm:pt>
    <dgm:pt modelId="{797BF716-6AA0-445B-B254-D60360EB5033}">
      <dgm:prSet/>
      <dgm:spPr/>
      <dgm:t>
        <a:bodyPr/>
        <a:lstStyle/>
        <a:p>
          <a:r>
            <a:rPr lang="tr-TR" dirty="0" smtClean="0"/>
            <a:t>Ortaokul = 4215</a:t>
          </a:r>
          <a:endParaRPr lang="tr-TR" dirty="0"/>
        </a:p>
      </dgm:t>
    </dgm:pt>
    <dgm:pt modelId="{974102F9-1674-45FF-A3A6-C0C14B23AA6C}" type="parTrans" cxnId="{5B184AC1-119F-4C97-9181-10237749A406}">
      <dgm:prSet/>
      <dgm:spPr/>
      <dgm:t>
        <a:bodyPr/>
        <a:lstStyle/>
        <a:p>
          <a:endParaRPr lang="tr-TR"/>
        </a:p>
      </dgm:t>
    </dgm:pt>
    <dgm:pt modelId="{F9A9E2EA-B7BA-47E5-8CB5-AB145C5C5232}" type="sibTrans" cxnId="{5B184AC1-119F-4C97-9181-10237749A406}">
      <dgm:prSet/>
      <dgm:spPr/>
      <dgm:t>
        <a:bodyPr/>
        <a:lstStyle/>
        <a:p>
          <a:endParaRPr lang="tr-TR"/>
        </a:p>
      </dgm:t>
    </dgm:pt>
    <dgm:pt modelId="{073A47F6-06BF-4490-A1E7-EC050D1961DB}">
      <dgm:prSet/>
      <dgm:spPr/>
      <dgm:t>
        <a:bodyPr/>
        <a:lstStyle/>
        <a:p>
          <a:r>
            <a:rPr lang="tr-TR" dirty="0" smtClean="0"/>
            <a:t>Lise = 4571</a:t>
          </a:r>
          <a:endParaRPr lang="tr-TR" dirty="0"/>
        </a:p>
      </dgm:t>
    </dgm:pt>
    <dgm:pt modelId="{41696DCA-5BB5-41D2-B1D5-F395F85D7874}" type="sibTrans" cxnId="{C14E9EBD-9F68-4E8F-9F65-95439D502290}">
      <dgm:prSet/>
      <dgm:spPr/>
      <dgm:t>
        <a:bodyPr/>
        <a:lstStyle/>
        <a:p>
          <a:endParaRPr lang="tr-TR"/>
        </a:p>
      </dgm:t>
    </dgm:pt>
    <dgm:pt modelId="{B11FE053-80A2-473B-92B4-AF9631ED7061}" type="parTrans" cxnId="{C14E9EBD-9F68-4E8F-9F65-95439D502290}">
      <dgm:prSet/>
      <dgm:spPr/>
      <dgm:t>
        <a:bodyPr/>
        <a:lstStyle/>
        <a:p>
          <a:endParaRPr lang="tr-TR"/>
        </a:p>
      </dgm:t>
    </dgm:pt>
    <dgm:pt modelId="{50C0706C-A1B7-479E-A288-07A1559184F2}">
      <dgm:prSet phldrT="[Metin]"/>
      <dgm:spPr/>
      <dgm:t>
        <a:bodyPr/>
        <a:lstStyle/>
        <a:p>
          <a:r>
            <a:rPr lang="tr-TR" dirty="0" smtClean="0"/>
            <a:t>Özel Eğitim = 360</a:t>
          </a:r>
        </a:p>
      </dgm:t>
    </dgm:pt>
    <dgm:pt modelId="{FB16620B-132B-45B4-A77C-E95308C6F0D7}" type="sibTrans" cxnId="{60811B74-F614-4BD8-A474-C8792F6C4DAC}">
      <dgm:prSet/>
      <dgm:spPr/>
      <dgm:t>
        <a:bodyPr/>
        <a:lstStyle/>
        <a:p>
          <a:endParaRPr lang="tr-TR"/>
        </a:p>
      </dgm:t>
    </dgm:pt>
    <dgm:pt modelId="{031D3F51-33E4-4364-9C23-0FF3CE64B5AD}" type="parTrans" cxnId="{60811B74-F614-4BD8-A474-C8792F6C4DAC}">
      <dgm:prSet/>
      <dgm:spPr/>
      <dgm:t>
        <a:bodyPr/>
        <a:lstStyle/>
        <a:p>
          <a:endParaRPr lang="tr-TR"/>
        </a:p>
      </dgm:t>
    </dgm:pt>
    <dgm:pt modelId="{F34B2639-5B68-49EC-BCB0-83C282E275B8}">
      <dgm:prSet/>
      <dgm:spPr/>
      <dgm:t>
        <a:bodyPr/>
        <a:lstStyle/>
        <a:p>
          <a:r>
            <a:rPr lang="tr-TR" dirty="0" smtClean="0"/>
            <a:t>İlkokul = 3564</a:t>
          </a:r>
          <a:endParaRPr lang="tr-TR" dirty="0"/>
        </a:p>
      </dgm:t>
    </dgm:pt>
    <dgm:pt modelId="{08D8EAF9-10AB-49DD-9A1F-C301F0BCF113}" type="parTrans" cxnId="{6ABA6575-1AE0-415E-B906-F900A7F18628}">
      <dgm:prSet/>
      <dgm:spPr/>
      <dgm:t>
        <a:bodyPr/>
        <a:lstStyle/>
        <a:p>
          <a:endParaRPr lang="tr-TR"/>
        </a:p>
      </dgm:t>
    </dgm:pt>
    <dgm:pt modelId="{1169E191-91CC-490E-A3CA-1DEC532F4AAC}" type="sibTrans" cxnId="{6ABA6575-1AE0-415E-B906-F900A7F18628}">
      <dgm:prSet/>
      <dgm:spPr/>
      <dgm:t>
        <a:bodyPr/>
        <a:lstStyle/>
        <a:p>
          <a:endParaRPr lang="tr-TR"/>
        </a:p>
      </dgm:t>
    </dgm:pt>
    <dgm:pt modelId="{66A5ED8F-5157-4A82-9D80-3D33D5107B01}">
      <dgm:prSet phldrT="[Metin]"/>
      <dgm:spPr/>
      <dgm:t>
        <a:bodyPr/>
        <a:lstStyle/>
        <a:p>
          <a:r>
            <a:rPr lang="tr-TR" dirty="0" smtClean="0"/>
            <a:t>Öğretmenevi = 16</a:t>
          </a:r>
        </a:p>
      </dgm:t>
    </dgm:pt>
    <dgm:pt modelId="{B214D31C-66C0-4511-9F82-5080F58A8535}" type="parTrans" cxnId="{BDACA819-4896-4EFA-83F1-8982B1DABA20}">
      <dgm:prSet/>
      <dgm:spPr/>
      <dgm:t>
        <a:bodyPr/>
        <a:lstStyle/>
        <a:p>
          <a:endParaRPr lang="tr-TR"/>
        </a:p>
      </dgm:t>
    </dgm:pt>
    <dgm:pt modelId="{0B346C3F-1576-4329-8449-FB21F7EACC53}" type="sibTrans" cxnId="{BDACA819-4896-4EFA-83F1-8982B1DABA20}">
      <dgm:prSet/>
      <dgm:spPr/>
      <dgm:t>
        <a:bodyPr/>
        <a:lstStyle/>
        <a:p>
          <a:endParaRPr lang="tr-TR"/>
        </a:p>
      </dgm:t>
    </dgm:pt>
    <dgm:pt modelId="{76BB05E9-ABD2-49BE-8FB2-89AB57E204CE}">
      <dgm:prSet phldrT="[Metin]"/>
      <dgm:spPr/>
      <dgm:t>
        <a:bodyPr/>
        <a:lstStyle/>
        <a:p>
          <a:r>
            <a:rPr lang="tr-TR" dirty="0" smtClean="0"/>
            <a:t>Halk Eğitim </a:t>
          </a:r>
          <a:r>
            <a:rPr lang="tr-TR" dirty="0" err="1" smtClean="0"/>
            <a:t>Mrk</a:t>
          </a:r>
          <a:r>
            <a:rPr lang="tr-TR" dirty="0" smtClean="0"/>
            <a:t> = 181</a:t>
          </a:r>
        </a:p>
      </dgm:t>
    </dgm:pt>
    <dgm:pt modelId="{956B943F-935A-4E3F-A7FD-87D5D10E0DAF}" type="parTrans" cxnId="{5BC9476B-E9F3-4CF3-9444-9A51C881EFE4}">
      <dgm:prSet/>
      <dgm:spPr/>
      <dgm:t>
        <a:bodyPr/>
        <a:lstStyle/>
        <a:p>
          <a:endParaRPr lang="tr-TR"/>
        </a:p>
      </dgm:t>
    </dgm:pt>
    <dgm:pt modelId="{8C8A17E8-7CE8-4FE7-B618-E65647E6ED56}" type="sibTrans" cxnId="{5BC9476B-E9F3-4CF3-9444-9A51C881EFE4}">
      <dgm:prSet/>
      <dgm:spPr/>
      <dgm:t>
        <a:bodyPr/>
        <a:lstStyle/>
        <a:p>
          <a:endParaRPr lang="tr-TR"/>
        </a:p>
      </dgm:t>
    </dgm:pt>
    <dgm:pt modelId="{4D859CCC-702B-40C9-8473-07CE712A27CE}">
      <dgm:prSet phldrT="[Metin]"/>
      <dgm:spPr/>
      <dgm:t>
        <a:bodyPr/>
        <a:lstStyle/>
        <a:p>
          <a:r>
            <a:rPr lang="tr-TR" dirty="0" smtClean="0"/>
            <a:t>İl / İlçe MEM = 567</a:t>
          </a:r>
        </a:p>
      </dgm:t>
    </dgm:pt>
    <dgm:pt modelId="{F4A0626D-EB42-42D9-A8FE-348B72B9D837}" type="parTrans" cxnId="{480C523C-363D-4A67-9C7E-4D107DFE3D2F}">
      <dgm:prSet/>
      <dgm:spPr/>
      <dgm:t>
        <a:bodyPr/>
        <a:lstStyle/>
        <a:p>
          <a:endParaRPr lang="tr-TR"/>
        </a:p>
      </dgm:t>
    </dgm:pt>
    <dgm:pt modelId="{504EE419-A7BC-4AE9-A969-182742EBC3BD}" type="sibTrans" cxnId="{480C523C-363D-4A67-9C7E-4D107DFE3D2F}">
      <dgm:prSet/>
      <dgm:spPr/>
      <dgm:t>
        <a:bodyPr/>
        <a:lstStyle/>
        <a:p>
          <a:endParaRPr lang="tr-TR"/>
        </a:p>
      </dgm:t>
    </dgm:pt>
    <dgm:pt modelId="{0E9DC5B5-AC8B-429B-B85F-799614A2BD14}" type="pres">
      <dgm:prSet presAssocID="{4EC9B414-6F86-4F30-BBAA-866C0D694BA3}" presName="theList" presStyleCnt="0">
        <dgm:presLayoutVars>
          <dgm:dir/>
          <dgm:animLvl val="lvl"/>
          <dgm:resizeHandles val="exact"/>
        </dgm:presLayoutVars>
      </dgm:prSet>
      <dgm:spPr/>
      <dgm:t>
        <a:bodyPr/>
        <a:lstStyle/>
        <a:p>
          <a:endParaRPr lang="tr-TR"/>
        </a:p>
      </dgm:t>
    </dgm:pt>
    <dgm:pt modelId="{156445EE-56F6-4C94-AE1A-70468F4ED2A8}" type="pres">
      <dgm:prSet presAssocID="{D10338AB-AA7D-4B97-A5D9-139EA8F2CAFB}" presName="compNode" presStyleCnt="0"/>
      <dgm:spPr/>
    </dgm:pt>
    <dgm:pt modelId="{F3739929-4C3A-4E42-8CE6-9AB0ED9F1DFD}" type="pres">
      <dgm:prSet presAssocID="{D10338AB-AA7D-4B97-A5D9-139EA8F2CAFB}" presName="aNode" presStyleLbl="bgShp" presStyleIdx="0" presStyleCnt="2"/>
      <dgm:spPr/>
      <dgm:t>
        <a:bodyPr/>
        <a:lstStyle/>
        <a:p>
          <a:endParaRPr lang="tr-TR"/>
        </a:p>
      </dgm:t>
    </dgm:pt>
    <dgm:pt modelId="{A695C4CC-A6D1-4A56-8D44-6C76560E0E82}" type="pres">
      <dgm:prSet presAssocID="{D10338AB-AA7D-4B97-A5D9-139EA8F2CAFB}" presName="textNode" presStyleLbl="bgShp" presStyleIdx="0" presStyleCnt="2"/>
      <dgm:spPr/>
      <dgm:t>
        <a:bodyPr/>
        <a:lstStyle/>
        <a:p>
          <a:endParaRPr lang="tr-TR"/>
        </a:p>
      </dgm:t>
    </dgm:pt>
    <dgm:pt modelId="{A025E6FF-89A2-4C15-B4C2-63F7E76F3381}" type="pres">
      <dgm:prSet presAssocID="{D10338AB-AA7D-4B97-A5D9-139EA8F2CAFB}" presName="compChildNode" presStyleCnt="0"/>
      <dgm:spPr/>
    </dgm:pt>
    <dgm:pt modelId="{EC54F31B-1F3F-4C0A-9713-8C774876384D}" type="pres">
      <dgm:prSet presAssocID="{D10338AB-AA7D-4B97-A5D9-139EA8F2CAFB}" presName="theInnerList" presStyleCnt="0"/>
      <dgm:spPr/>
    </dgm:pt>
    <dgm:pt modelId="{9732DD7F-FF4A-4C2A-90D4-5A8882BC01EB}" type="pres">
      <dgm:prSet presAssocID="{55C8903B-090F-456C-96DB-ED5CEE2B5BE4}" presName="childNode" presStyleLbl="node1" presStyleIdx="0" presStyleCnt="9">
        <dgm:presLayoutVars>
          <dgm:bulletEnabled val="1"/>
        </dgm:presLayoutVars>
      </dgm:prSet>
      <dgm:spPr/>
      <dgm:t>
        <a:bodyPr/>
        <a:lstStyle/>
        <a:p>
          <a:endParaRPr lang="tr-TR"/>
        </a:p>
      </dgm:t>
    </dgm:pt>
    <dgm:pt modelId="{D20CEEF8-F945-4712-9AD3-E93099BA4ADA}" type="pres">
      <dgm:prSet presAssocID="{D10338AB-AA7D-4B97-A5D9-139EA8F2CAFB}" presName="aSpace" presStyleCnt="0"/>
      <dgm:spPr/>
    </dgm:pt>
    <dgm:pt modelId="{44392113-5801-4533-96E4-EBD5B1D650E9}" type="pres">
      <dgm:prSet presAssocID="{38A87797-0D92-401B-BF76-86411C5DD0C1}" presName="compNode" presStyleCnt="0"/>
      <dgm:spPr/>
    </dgm:pt>
    <dgm:pt modelId="{4DD22270-D1F2-4A0C-8638-46F0BB2EFDA4}" type="pres">
      <dgm:prSet presAssocID="{38A87797-0D92-401B-BF76-86411C5DD0C1}" presName="aNode" presStyleLbl="bgShp" presStyleIdx="1" presStyleCnt="2"/>
      <dgm:spPr/>
      <dgm:t>
        <a:bodyPr/>
        <a:lstStyle/>
        <a:p>
          <a:endParaRPr lang="tr-TR"/>
        </a:p>
      </dgm:t>
    </dgm:pt>
    <dgm:pt modelId="{B6D4FFC2-3F2C-476A-B923-11FB5D65CD35}" type="pres">
      <dgm:prSet presAssocID="{38A87797-0D92-401B-BF76-86411C5DD0C1}" presName="textNode" presStyleLbl="bgShp" presStyleIdx="1" presStyleCnt="2"/>
      <dgm:spPr/>
      <dgm:t>
        <a:bodyPr/>
        <a:lstStyle/>
        <a:p>
          <a:endParaRPr lang="tr-TR"/>
        </a:p>
      </dgm:t>
    </dgm:pt>
    <dgm:pt modelId="{6907B90A-5DD6-4834-B09C-8F2954C7D11C}" type="pres">
      <dgm:prSet presAssocID="{38A87797-0D92-401B-BF76-86411C5DD0C1}" presName="compChildNode" presStyleCnt="0"/>
      <dgm:spPr/>
    </dgm:pt>
    <dgm:pt modelId="{B5C50C93-B44F-47BC-8136-1D42C2569312}" type="pres">
      <dgm:prSet presAssocID="{38A87797-0D92-401B-BF76-86411C5DD0C1}" presName="theInnerList" presStyleCnt="0"/>
      <dgm:spPr/>
    </dgm:pt>
    <dgm:pt modelId="{2D5FF2B9-F9B5-4E20-9D10-A031A283EA97}" type="pres">
      <dgm:prSet presAssocID="{7FC9913D-4348-4A78-AA3E-65EF1E071C30}" presName="childNode" presStyleLbl="node1" presStyleIdx="1" presStyleCnt="9">
        <dgm:presLayoutVars>
          <dgm:bulletEnabled val="1"/>
        </dgm:presLayoutVars>
      </dgm:prSet>
      <dgm:spPr/>
      <dgm:t>
        <a:bodyPr/>
        <a:lstStyle/>
        <a:p>
          <a:endParaRPr lang="tr-TR"/>
        </a:p>
      </dgm:t>
    </dgm:pt>
    <dgm:pt modelId="{627987E2-87FA-4DA7-9CFF-77B22F57823D}" type="pres">
      <dgm:prSet presAssocID="{7FC9913D-4348-4A78-AA3E-65EF1E071C30}" presName="aSpace2" presStyleCnt="0"/>
      <dgm:spPr/>
    </dgm:pt>
    <dgm:pt modelId="{36EDE0A3-A2FD-402A-8286-28E8FCC3F038}" type="pres">
      <dgm:prSet presAssocID="{F34B2639-5B68-49EC-BCB0-83C282E275B8}" presName="childNode" presStyleLbl="node1" presStyleIdx="2" presStyleCnt="9">
        <dgm:presLayoutVars>
          <dgm:bulletEnabled val="1"/>
        </dgm:presLayoutVars>
      </dgm:prSet>
      <dgm:spPr/>
      <dgm:t>
        <a:bodyPr/>
        <a:lstStyle/>
        <a:p>
          <a:endParaRPr lang="tr-TR"/>
        </a:p>
      </dgm:t>
    </dgm:pt>
    <dgm:pt modelId="{D1E1C862-DF6D-4E5F-93B0-E5586017B5D2}" type="pres">
      <dgm:prSet presAssocID="{F34B2639-5B68-49EC-BCB0-83C282E275B8}" presName="aSpace2" presStyleCnt="0"/>
      <dgm:spPr/>
    </dgm:pt>
    <dgm:pt modelId="{7F7AC625-06C6-40AB-8E72-5399D07BF61C}" type="pres">
      <dgm:prSet presAssocID="{797BF716-6AA0-445B-B254-D60360EB5033}" presName="childNode" presStyleLbl="node1" presStyleIdx="3" presStyleCnt="9">
        <dgm:presLayoutVars>
          <dgm:bulletEnabled val="1"/>
        </dgm:presLayoutVars>
      </dgm:prSet>
      <dgm:spPr/>
      <dgm:t>
        <a:bodyPr/>
        <a:lstStyle/>
        <a:p>
          <a:endParaRPr lang="tr-TR"/>
        </a:p>
      </dgm:t>
    </dgm:pt>
    <dgm:pt modelId="{7E007158-9647-488D-8F7C-545B4DDAAED0}" type="pres">
      <dgm:prSet presAssocID="{797BF716-6AA0-445B-B254-D60360EB5033}" presName="aSpace2" presStyleCnt="0"/>
      <dgm:spPr/>
    </dgm:pt>
    <dgm:pt modelId="{534BAFF1-4974-4A25-BAC9-7D470D2D3575}" type="pres">
      <dgm:prSet presAssocID="{073A47F6-06BF-4490-A1E7-EC050D1961DB}" presName="childNode" presStyleLbl="node1" presStyleIdx="4" presStyleCnt="9">
        <dgm:presLayoutVars>
          <dgm:bulletEnabled val="1"/>
        </dgm:presLayoutVars>
      </dgm:prSet>
      <dgm:spPr/>
      <dgm:t>
        <a:bodyPr/>
        <a:lstStyle/>
        <a:p>
          <a:endParaRPr lang="tr-TR"/>
        </a:p>
      </dgm:t>
    </dgm:pt>
    <dgm:pt modelId="{F63C4F10-7E73-42B4-9173-45113C4731D4}" type="pres">
      <dgm:prSet presAssocID="{073A47F6-06BF-4490-A1E7-EC050D1961DB}" presName="aSpace2" presStyleCnt="0"/>
      <dgm:spPr/>
    </dgm:pt>
    <dgm:pt modelId="{E498C6DD-2615-4401-A98E-88032C3C7C5A}" type="pres">
      <dgm:prSet presAssocID="{50C0706C-A1B7-479E-A288-07A1559184F2}" presName="childNode" presStyleLbl="node1" presStyleIdx="5" presStyleCnt="9">
        <dgm:presLayoutVars>
          <dgm:bulletEnabled val="1"/>
        </dgm:presLayoutVars>
      </dgm:prSet>
      <dgm:spPr/>
      <dgm:t>
        <a:bodyPr/>
        <a:lstStyle/>
        <a:p>
          <a:endParaRPr lang="tr-TR"/>
        </a:p>
      </dgm:t>
    </dgm:pt>
    <dgm:pt modelId="{A2031393-3C65-4C69-8100-FF55D84ABDA3}" type="pres">
      <dgm:prSet presAssocID="{50C0706C-A1B7-479E-A288-07A1559184F2}" presName="aSpace2" presStyleCnt="0"/>
      <dgm:spPr/>
    </dgm:pt>
    <dgm:pt modelId="{7AD08852-86D9-40DB-BE44-D71554BEDABC}" type="pres">
      <dgm:prSet presAssocID="{66A5ED8F-5157-4A82-9D80-3D33D5107B01}" presName="childNode" presStyleLbl="node1" presStyleIdx="6" presStyleCnt="9">
        <dgm:presLayoutVars>
          <dgm:bulletEnabled val="1"/>
        </dgm:presLayoutVars>
      </dgm:prSet>
      <dgm:spPr/>
      <dgm:t>
        <a:bodyPr/>
        <a:lstStyle/>
        <a:p>
          <a:endParaRPr lang="tr-TR"/>
        </a:p>
      </dgm:t>
    </dgm:pt>
    <dgm:pt modelId="{F0A2110A-5935-4F1A-8CBD-888EEDA0FF9E}" type="pres">
      <dgm:prSet presAssocID="{66A5ED8F-5157-4A82-9D80-3D33D5107B01}" presName="aSpace2" presStyleCnt="0"/>
      <dgm:spPr/>
    </dgm:pt>
    <dgm:pt modelId="{0A5A7289-6F2B-4BFF-8535-F35939EA5EB1}" type="pres">
      <dgm:prSet presAssocID="{76BB05E9-ABD2-49BE-8FB2-89AB57E204CE}" presName="childNode" presStyleLbl="node1" presStyleIdx="7" presStyleCnt="9">
        <dgm:presLayoutVars>
          <dgm:bulletEnabled val="1"/>
        </dgm:presLayoutVars>
      </dgm:prSet>
      <dgm:spPr/>
      <dgm:t>
        <a:bodyPr/>
        <a:lstStyle/>
        <a:p>
          <a:endParaRPr lang="tr-TR"/>
        </a:p>
      </dgm:t>
    </dgm:pt>
    <dgm:pt modelId="{3D1F58AD-335D-47EC-8190-410ADE118527}" type="pres">
      <dgm:prSet presAssocID="{76BB05E9-ABD2-49BE-8FB2-89AB57E204CE}" presName="aSpace2" presStyleCnt="0"/>
      <dgm:spPr/>
    </dgm:pt>
    <dgm:pt modelId="{16EC5928-D16C-484D-841C-ADB3B516A324}" type="pres">
      <dgm:prSet presAssocID="{4D859CCC-702B-40C9-8473-07CE712A27CE}" presName="childNode" presStyleLbl="node1" presStyleIdx="8" presStyleCnt="9">
        <dgm:presLayoutVars>
          <dgm:bulletEnabled val="1"/>
        </dgm:presLayoutVars>
      </dgm:prSet>
      <dgm:spPr/>
      <dgm:t>
        <a:bodyPr/>
        <a:lstStyle/>
        <a:p>
          <a:endParaRPr lang="tr-TR"/>
        </a:p>
      </dgm:t>
    </dgm:pt>
  </dgm:ptLst>
  <dgm:cxnLst>
    <dgm:cxn modelId="{7080F1A1-3783-4900-B4F9-807CDD87DD0D}" srcId="{4EC9B414-6F86-4F30-BBAA-866C0D694BA3}" destId="{38A87797-0D92-401B-BF76-86411C5DD0C1}" srcOrd="1" destOrd="0" parTransId="{21EA6B62-10D4-40DB-8CBF-9CA9B277E7F4}" sibTransId="{B9FD67C4-762F-4863-957C-0E9601F814C2}"/>
    <dgm:cxn modelId="{6ABA6575-1AE0-415E-B906-F900A7F18628}" srcId="{38A87797-0D92-401B-BF76-86411C5DD0C1}" destId="{F34B2639-5B68-49EC-BCB0-83C282E275B8}" srcOrd="1" destOrd="0" parTransId="{08D8EAF9-10AB-49DD-9A1F-C301F0BCF113}" sibTransId="{1169E191-91CC-490E-A3CA-1DEC532F4AAC}"/>
    <dgm:cxn modelId="{C14E9EBD-9F68-4E8F-9F65-95439D502290}" srcId="{38A87797-0D92-401B-BF76-86411C5DD0C1}" destId="{073A47F6-06BF-4490-A1E7-EC050D1961DB}" srcOrd="3" destOrd="0" parTransId="{B11FE053-80A2-473B-92B4-AF9631ED7061}" sibTransId="{41696DCA-5BB5-41D2-B1D5-F395F85D7874}"/>
    <dgm:cxn modelId="{5BC9476B-E9F3-4CF3-9444-9A51C881EFE4}" srcId="{38A87797-0D92-401B-BF76-86411C5DD0C1}" destId="{76BB05E9-ABD2-49BE-8FB2-89AB57E204CE}" srcOrd="6" destOrd="0" parTransId="{956B943F-935A-4E3F-A7FD-87D5D10E0DAF}" sibTransId="{8C8A17E8-7CE8-4FE7-B618-E65647E6ED56}"/>
    <dgm:cxn modelId="{E5583B3C-3E16-435A-8557-07859E8BF739}" type="presOf" srcId="{F34B2639-5B68-49EC-BCB0-83C282E275B8}" destId="{36EDE0A3-A2FD-402A-8286-28E8FCC3F038}" srcOrd="0" destOrd="0" presId="urn:microsoft.com/office/officeart/2005/8/layout/lProcess2"/>
    <dgm:cxn modelId="{70144E7F-96A2-4010-92E0-A8CCABBAFF3B}" type="presOf" srcId="{76BB05E9-ABD2-49BE-8FB2-89AB57E204CE}" destId="{0A5A7289-6F2B-4BFF-8535-F35939EA5EB1}" srcOrd="0" destOrd="0" presId="urn:microsoft.com/office/officeart/2005/8/layout/lProcess2"/>
    <dgm:cxn modelId="{5B5B2A39-0B05-4567-8BDB-C96F74F87DEC}" type="presOf" srcId="{50C0706C-A1B7-479E-A288-07A1559184F2}" destId="{E498C6DD-2615-4401-A98E-88032C3C7C5A}" srcOrd="0" destOrd="0" presId="urn:microsoft.com/office/officeart/2005/8/layout/lProcess2"/>
    <dgm:cxn modelId="{DCFB0747-B52A-48F7-8B85-A6FB69CD4643}" type="presOf" srcId="{4D859CCC-702B-40C9-8473-07CE712A27CE}" destId="{16EC5928-D16C-484D-841C-ADB3B516A324}" srcOrd="0" destOrd="0" presId="urn:microsoft.com/office/officeart/2005/8/layout/lProcess2"/>
    <dgm:cxn modelId="{69610C6F-7DA9-4AF7-AB82-435AAE7818DC}" type="presOf" srcId="{38A87797-0D92-401B-BF76-86411C5DD0C1}" destId="{4DD22270-D1F2-4A0C-8638-46F0BB2EFDA4}" srcOrd="0" destOrd="0" presId="urn:microsoft.com/office/officeart/2005/8/layout/lProcess2"/>
    <dgm:cxn modelId="{9B85E4AB-063B-40C8-BB6B-E513F55C42EC}" srcId="{38A87797-0D92-401B-BF76-86411C5DD0C1}" destId="{7FC9913D-4348-4A78-AA3E-65EF1E071C30}" srcOrd="0" destOrd="0" parTransId="{3EFA4A51-0408-4992-AF24-52EDFE8B6429}" sibTransId="{28CF1ADD-1C0A-4A9D-9AD2-123765F51535}"/>
    <dgm:cxn modelId="{BDACA819-4896-4EFA-83F1-8982B1DABA20}" srcId="{38A87797-0D92-401B-BF76-86411C5DD0C1}" destId="{66A5ED8F-5157-4A82-9D80-3D33D5107B01}" srcOrd="5" destOrd="0" parTransId="{B214D31C-66C0-4511-9F82-5080F58A8535}" sibTransId="{0B346C3F-1576-4329-8449-FB21F7EACC53}"/>
    <dgm:cxn modelId="{E861BAFB-CB61-4A3C-AF03-58B7E23F047F}" type="presOf" srcId="{D10338AB-AA7D-4B97-A5D9-139EA8F2CAFB}" destId="{F3739929-4C3A-4E42-8CE6-9AB0ED9F1DFD}" srcOrd="0" destOrd="0" presId="urn:microsoft.com/office/officeart/2005/8/layout/lProcess2"/>
    <dgm:cxn modelId="{1DCF6E35-BF5C-43EF-8C3E-6DE6783DDB9A}" srcId="{D10338AB-AA7D-4B97-A5D9-139EA8F2CAFB}" destId="{55C8903B-090F-456C-96DB-ED5CEE2B5BE4}" srcOrd="0" destOrd="0" parTransId="{C09E0AD1-F33F-48B4-905B-EB9DE9ACAC6E}" sibTransId="{7303D69E-612F-4A7A-AD33-6816C2A30936}"/>
    <dgm:cxn modelId="{D9AD7C50-2945-4A6E-9F7E-728056D9552C}" type="presOf" srcId="{66A5ED8F-5157-4A82-9D80-3D33D5107B01}" destId="{7AD08852-86D9-40DB-BE44-D71554BEDABC}" srcOrd="0" destOrd="0" presId="urn:microsoft.com/office/officeart/2005/8/layout/lProcess2"/>
    <dgm:cxn modelId="{AF862F7A-B440-49AB-A43F-70147A078A59}" type="presOf" srcId="{797BF716-6AA0-445B-B254-D60360EB5033}" destId="{7F7AC625-06C6-40AB-8E72-5399D07BF61C}" srcOrd="0" destOrd="0" presId="urn:microsoft.com/office/officeart/2005/8/layout/lProcess2"/>
    <dgm:cxn modelId="{9214E4BA-16C7-483D-B5B5-45AF3767A5A9}" type="presOf" srcId="{38A87797-0D92-401B-BF76-86411C5DD0C1}" destId="{B6D4FFC2-3F2C-476A-B923-11FB5D65CD35}" srcOrd="1" destOrd="0" presId="urn:microsoft.com/office/officeart/2005/8/layout/lProcess2"/>
    <dgm:cxn modelId="{6B4D82F3-956E-4ECF-9593-1F48AE444E11}" type="presOf" srcId="{55C8903B-090F-456C-96DB-ED5CEE2B5BE4}" destId="{9732DD7F-FF4A-4C2A-90D4-5A8882BC01EB}" srcOrd="0" destOrd="0" presId="urn:microsoft.com/office/officeart/2005/8/layout/lProcess2"/>
    <dgm:cxn modelId="{480C523C-363D-4A67-9C7E-4D107DFE3D2F}" srcId="{38A87797-0D92-401B-BF76-86411C5DD0C1}" destId="{4D859CCC-702B-40C9-8473-07CE712A27CE}" srcOrd="7" destOrd="0" parTransId="{F4A0626D-EB42-42D9-A8FE-348B72B9D837}" sibTransId="{504EE419-A7BC-4AE9-A969-182742EBC3BD}"/>
    <dgm:cxn modelId="{60811B74-F614-4BD8-A474-C8792F6C4DAC}" srcId="{38A87797-0D92-401B-BF76-86411C5DD0C1}" destId="{50C0706C-A1B7-479E-A288-07A1559184F2}" srcOrd="4" destOrd="0" parTransId="{031D3F51-33E4-4364-9C23-0FF3CE64B5AD}" sibTransId="{FB16620B-132B-45B4-A77C-E95308C6F0D7}"/>
    <dgm:cxn modelId="{6DA2431D-CE1B-4D57-90DA-2DA7B14C5B82}" type="presOf" srcId="{D10338AB-AA7D-4B97-A5D9-139EA8F2CAFB}" destId="{A695C4CC-A6D1-4A56-8D44-6C76560E0E82}" srcOrd="1" destOrd="0" presId="urn:microsoft.com/office/officeart/2005/8/layout/lProcess2"/>
    <dgm:cxn modelId="{D6A3E44D-23E2-4C4E-8362-13D39998951F}" srcId="{4EC9B414-6F86-4F30-BBAA-866C0D694BA3}" destId="{D10338AB-AA7D-4B97-A5D9-139EA8F2CAFB}" srcOrd="0" destOrd="0" parTransId="{F0DA30F7-B0FC-4D79-A233-F5E98FEFD9C9}" sibTransId="{D11EE3CB-DAA7-45A4-9FFF-6B5096FF9D5C}"/>
    <dgm:cxn modelId="{5B184AC1-119F-4C97-9181-10237749A406}" srcId="{38A87797-0D92-401B-BF76-86411C5DD0C1}" destId="{797BF716-6AA0-445B-B254-D60360EB5033}" srcOrd="2" destOrd="0" parTransId="{974102F9-1674-45FF-A3A6-C0C14B23AA6C}" sibTransId="{F9A9E2EA-B7BA-47E5-8CB5-AB145C5C5232}"/>
    <dgm:cxn modelId="{9BE8BEAD-F7DA-464B-8DB2-7756D76A8D33}" type="presOf" srcId="{4EC9B414-6F86-4F30-BBAA-866C0D694BA3}" destId="{0E9DC5B5-AC8B-429B-B85F-799614A2BD14}" srcOrd="0" destOrd="0" presId="urn:microsoft.com/office/officeart/2005/8/layout/lProcess2"/>
    <dgm:cxn modelId="{2333557B-696F-4E76-B974-1F91FFB588C6}" type="presOf" srcId="{073A47F6-06BF-4490-A1E7-EC050D1961DB}" destId="{534BAFF1-4974-4A25-BAC9-7D470D2D3575}" srcOrd="0" destOrd="0" presId="urn:microsoft.com/office/officeart/2005/8/layout/lProcess2"/>
    <dgm:cxn modelId="{A958C969-8C58-4729-B5C5-9D62BC911ECB}" type="presOf" srcId="{7FC9913D-4348-4A78-AA3E-65EF1E071C30}" destId="{2D5FF2B9-F9B5-4E20-9D10-A031A283EA97}" srcOrd="0" destOrd="0" presId="urn:microsoft.com/office/officeart/2005/8/layout/lProcess2"/>
    <dgm:cxn modelId="{0F47F793-E343-4AFF-8004-3BB4114014FE}" type="presParOf" srcId="{0E9DC5B5-AC8B-429B-B85F-799614A2BD14}" destId="{156445EE-56F6-4C94-AE1A-70468F4ED2A8}" srcOrd="0" destOrd="0" presId="urn:microsoft.com/office/officeart/2005/8/layout/lProcess2"/>
    <dgm:cxn modelId="{7D62B9D3-8F92-499F-B0E8-A335ACC2EB81}" type="presParOf" srcId="{156445EE-56F6-4C94-AE1A-70468F4ED2A8}" destId="{F3739929-4C3A-4E42-8CE6-9AB0ED9F1DFD}" srcOrd="0" destOrd="0" presId="urn:microsoft.com/office/officeart/2005/8/layout/lProcess2"/>
    <dgm:cxn modelId="{F82096F7-9579-46F8-8FAA-6FE67F838AFB}" type="presParOf" srcId="{156445EE-56F6-4C94-AE1A-70468F4ED2A8}" destId="{A695C4CC-A6D1-4A56-8D44-6C76560E0E82}" srcOrd="1" destOrd="0" presId="urn:microsoft.com/office/officeart/2005/8/layout/lProcess2"/>
    <dgm:cxn modelId="{EF561898-4A9B-4448-890E-7A8D52B043B1}" type="presParOf" srcId="{156445EE-56F6-4C94-AE1A-70468F4ED2A8}" destId="{A025E6FF-89A2-4C15-B4C2-63F7E76F3381}" srcOrd="2" destOrd="0" presId="urn:microsoft.com/office/officeart/2005/8/layout/lProcess2"/>
    <dgm:cxn modelId="{F692C14F-B686-422A-AC87-24395B974FB8}" type="presParOf" srcId="{A025E6FF-89A2-4C15-B4C2-63F7E76F3381}" destId="{EC54F31B-1F3F-4C0A-9713-8C774876384D}" srcOrd="0" destOrd="0" presId="urn:microsoft.com/office/officeart/2005/8/layout/lProcess2"/>
    <dgm:cxn modelId="{80A911FA-14B3-4F27-B9E7-C3134E102B2A}" type="presParOf" srcId="{EC54F31B-1F3F-4C0A-9713-8C774876384D}" destId="{9732DD7F-FF4A-4C2A-90D4-5A8882BC01EB}" srcOrd="0" destOrd="0" presId="urn:microsoft.com/office/officeart/2005/8/layout/lProcess2"/>
    <dgm:cxn modelId="{EB3D5975-4556-437F-ACB0-4D98076DFD99}" type="presParOf" srcId="{0E9DC5B5-AC8B-429B-B85F-799614A2BD14}" destId="{D20CEEF8-F945-4712-9AD3-E93099BA4ADA}" srcOrd="1" destOrd="0" presId="urn:microsoft.com/office/officeart/2005/8/layout/lProcess2"/>
    <dgm:cxn modelId="{415125E4-F8CC-4B51-A875-9D419D60EFAE}" type="presParOf" srcId="{0E9DC5B5-AC8B-429B-B85F-799614A2BD14}" destId="{44392113-5801-4533-96E4-EBD5B1D650E9}" srcOrd="2" destOrd="0" presId="urn:microsoft.com/office/officeart/2005/8/layout/lProcess2"/>
    <dgm:cxn modelId="{8C6191D9-B3CB-4D7A-B6FC-3C0175122C5B}" type="presParOf" srcId="{44392113-5801-4533-96E4-EBD5B1D650E9}" destId="{4DD22270-D1F2-4A0C-8638-46F0BB2EFDA4}" srcOrd="0" destOrd="0" presId="urn:microsoft.com/office/officeart/2005/8/layout/lProcess2"/>
    <dgm:cxn modelId="{4DBF59A8-8E2B-431E-BCE7-32ADEDA0E8C4}" type="presParOf" srcId="{44392113-5801-4533-96E4-EBD5B1D650E9}" destId="{B6D4FFC2-3F2C-476A-B923-11FB5D65CD35}" srcOrd="1" destOrd="0" presId="urn:microsoft.com/office/officeart/2005/8/layout/lProcess2"/>
    <dgm:cxn modelId="{811FECB2-F369-4C94-A4CC-8F4DCE0BF743}" type="presParOf" srcId="{44392113-5801-4533-96E4-EBD5B1D650E9}" destId="{6907B90A-5DD6-4834-B09C-8F2954C7D11C}" srcOrd="2" destOrd="0" presId="urn:microsoft.com/office/officeart/2005/8/layout/lProcess2"/>
    <dgm:cxn modelId="{A3601FE2-7E9D-4C9A-AEEE-6DA7DAE7222F}" type="presParOf" srcId="{6907B90A-5DD6-4834-B09C-8F2954C7D11C}" destId="{B5C50C93-B44F-47BC-8136-1D42C2569312}" srcOrd="0" destOrd="0" presId="urn:microsoft.com/office/officeart/2005/8/layout/lProcess2"/>
    <dgm:cxn modelId="{F2492926-C935-4242-9B83-29D93BB0D7CF}" type="presParOf" srcId="{B5C50C93-B44F-47BC-8136-1D42C2569312}" destId="{2D5FF2B9-F9B5-4E20-9D10-A031A283EA97}" srcOrd="0" destOrd="0" presId="urn:microsoft.com/office/officeart/2005/8/layout/lProcess2"/>
    <dgm:cxn modelId="{024273CF-17DF-4C4A-A9ED-2D8B02C69229}" type="presParOf" srcId="{B5C50C93-B44F-47BC-8136-1D42C2569312}" destId="{627987E2-87FA-4DA7-9CFF-77B22F57823D}" srcOrd="1" destOrd="0" presId="urn:microsoft.com/office/officeart/2005/8/layout/lProcess2"/>
    <dgm:cxn modelId="{86CCB6D7-9B5E-4F36-BE92-2A0459F54FE2}" type="presParOf" srcId="{B5C50C93-B44F-47BC-8136-1D42C2569312}" destId="{36EDE0A3-A2FD-402A-8286-28E8FCC3F038}" srcOrd="2" destOrd="0" presId="urn:microsoft.com/office/officeart/2005/8/layout/lProcess2"/>
    <dgm:cxn modelId="{65228559-8A14-44DE-A4CE-41D176781E86}" type="presParOf" srcId="{B5C50C93-B44F-47BC-8136-1D42C2569312}" destId="{D1E1C862-DF6D-4E5F-93B0-E5586017B5D2}" srcOrd="3" destOrd="0" presId="urn:microsoft.com/office/officeart/2005/8/layout/lProcess2"/>
    <dgm:cxn modelId="{B6C83679-CD1B-4645-9055-4495C0B5B1BD}" type="presParOf" srcId="{B5C50C93-B44F-47BC-8136-1D42C2569312}" destId="{7F7AC625-06C6-40AB-8E72-5399D07BF61C}" srcOrd="4" destOrd="0" presId="urn:microsoft.com/office/officeart/2005/8/layout/lProcess2"/>
    <dgm:cxn modelId="{BF401FA7-FE15-4450-AE15-EFB07EF36C3B}" type="presParOf" srcId="{B5C50C93-B44F-47BC-8136-1D42C2569312}" destId="{7E007158-9647-488D-8F7C-545B4DDAAED0}" srcOrd="5" destOrd="0" presId="urn:microsoft.com/office/officeart/2005/8/layout/lProcess2"/>
    <dgm:cxn modelId="{2198C826-6B25-4331-A7DA-5B08B5492D70}" type="presParOf" srcId="{B5C50C93-B44F-47BC-8136-1D42C2569312}" destId="{534BAFF1-4974-4A25-BAC9-7D470D2D3575}" srcOrd="6" destOrd="0" presId="urn:microsoft.com/office/officeart/2005/8/layout/lProcess2"/>
    <dgm:cxn modelId="{7F150C33-B128-42C7-8D01-395E8991117C}" type="presParOf" srcId="{B5C50C93-B44F-47BC-8136-1D42C2569312}" destId="{F63C4F10-7E73-42B4-9173-45113C4731D4}" srcOrd="7" destOrd="0" presId="urn:microsoft.com/office/officeart/2005/8/layout/lProcess2"/>
    <dgm:cxn modelId="{8C7A933D-B243-481A-95FD-079B6717EE6F}" type="presParOf" srcId="{B5C50C93-B44F-47BC-8136-1D42C2569312}" destId="{E498C6DD-2615-4401-A98E-88032C3C7C5A}" srcOrd="8" destOrd="0" presId="urn:microsoft.com/office/officeart/2005/8/layout/lProcess2"/>
    <dgm:cxn modelId="{E3AC8409-1765-4C6C-9093-F46F5C774FF4}" type="presParOf" srcId="{B5C50C93-B44F-47BC-8136-1D42C2569312}" destId="{A2031393-3C65-4C69-8100-FF55D84ABDA3}" srcOrd="9" destOrd="0" presId="urn:microsoft.com/office/officeart/2005/8/layout/lProcess2"/>
    <dgm:cxn modelId="{5EE71444-DF88-4C01-AA61-E82318C02DC8}" type="presParOf" srcId="{B5C50C93-B44F-47BC-8136-1D42C2569312}" destId="{7AD08852-86D9-40DB-BE44-D71554BEDABC}" srcOrd="10" destOrd="0" presId="urn:microsoft.com/office/officeart/2005/8/layout/lProcess2"/>
    <dgm:cxn modelId="{016A4536-E260-439F-8730-BD9801E7D2EF}" type="presParOf" srcId="{B5C50C93-B44F-47BC-8136-1D42C2569312}" destId="{F0A2110A-5935-4F1A-8CBD-888EEDA0FF9E}" srcOrd="11" destOrd="0" presId="urn:microsoft.com/office/officeart/2005/8/layout/lProcess2"/>
    <dgm:cxn modelId="{CD71275F-8EE1-4029-8828-41F8E90B2753}" type="presParOf" srcId="{B5C50C93-B44F-47BC-8136-1D42C2569312}" destId="{0A5A7289-6F2B-4BFF-8535-F35939EA5EB1}" srcOrd="12" destOrd="0" presId="urn:microsoft.com/office/officeart/2005/8/layout/lProcess2"/>
    <dgm:cxn modelId="{9D34E639-E255-434F-A71B-E917084A6C81}" type="presParOf" srcId="{B5C50C93-B44F-47BC-8136-1D42C2569312}" destId="{3D1F58AD-335D-47EC-8190-410ADE118527}" srcOrd="13" destOrd="0" presId="urn:microsoft.com/office/officeart/2005/8/layout/lProcess2"/>
    <dgm:cxn modelId="{6370AAB6-6F73-4F0F-9AFF-A714F2818881}" type="presParOf" srcId="{B5C50C93-B44F-47BC-8136-1D42C2569312}" destId="{16EC5928-D16C-484D-841C-ADB3B516A324}" srcOrd="14" destOrd="0" presId="urn:microsoft.com/office/officeart/2005/8/layout/lProcess2"/>
  </dgm:cxnLst>
  <dgm:bg>
    <a:pattFill prst="pct20">
      <a:fgClr>
        <a:schemeClr val="accent1"/>
      </a:fgClr>
      <a:bgClr>
        <a:schemeClr val="bg1"/>
      </a:bgClr>
    </a:patt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C9B414-6F86-4F30-BBAA-866C0D694BA3}"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tr-TR"/>
        </a:p>
      </dgm:t>
    </dgm:pt>
    <dgm:pt modelId="{D10338AB-AA7D-4B97-A5D9-139EA8F2CAFB}">
      <dgm:prSet phldrT="[Metin]"/>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tr-TR" dirty="0" smtClean="0">
              <a:latin typeface="Georgia" panose="02040502050405020303" pitchFamily="18" charset="0"/>
            </a:rPr>
            <a:t>ÖĞRENCİ SAYISI</a:t>
          </a:r>
          <a:endParaRPr lang="tr-TR" dirty="0">
            <a:latin typeface="Georgia" panose="02040502050405020303" pitchFamily="18" charset="0"/>
          </a:endParaRPr>
        </a:p>
      </dgm:t>
    </dgm:pt>
    <dgm:pt modelId="{F0DA30F7-B0FC-4D79-A233-F5E98FEFD9C9}" type="parTrans" cxnId="{D6A3E44D-23E2-4C4E-8362-13D39998951F}">
      <dgm:prSet/>
      <dgm:spPr/>
      <dgm:t>
        <a:bodyPr/>
        <a:lstStyle/>
        <a:p>
          <a:endParaRPr lang="tr-TR"/>
        </a:p>
      </dgm:t>
    </dgm:pt>
    <dgm:pt modelId="{D11EE3CB-DAA7-45A4-9FFF-6B5096FF9D5C}" type="sibTrans" cxnId="{D6A3E44D-23E2-4C4E-8362-13D39998951F}">
      <dgm:prSet/>
      <dgm:spPr/>
      <dgm:t>
        <a:bodyPr/>
        <a:lstStyle/>
        <a:p>
          <a:endParaRPr lang="tr-TR"/>
        </a:p>
      </dgm:t>
    </dgm:pt>
    <dgm:pt modelId="{55C8903B-090F-456C-96DB-ED5CEE2B5BE4}">
      <dgm:prSet phldrT="[Metin]" custT="1"/>
      <dgm:spPr/>
      <dgm:t>
        <a:bodyPr/>
        <a:lstStyle/>
        <a:p>
          <a:r>
            <a:rPr lang="tr-TR" sz="5400" dirty="0" smtClean="0"/>
            <a:t>172090</a:t>
          </a:r>
          <a:endParaRPr lang="tr-TR" sz="1200" dirty="0" smtClean="0"/>
        </a:p>
      </dgm:t>
    </dgm:pt>
    <dgm:pt modelId="{C09E0AD1-F33F-48B4-905B-EB9DE9ACAC6E}" type="parTrans" cxnId="{1DCF6E35-BF5C-43EF-8C3E-6DE6783DDB9A}">
      <dgm:prSet/>
      <dgm:spPr/>
      <dgm:t>
        <a:bodyPr/>
        <a:lstStyle/>
        <a:p>
          <a:endParaRPr lang="tr-TR"/>
        </a:p>
      </dgm:t>
    </dgm:pt>
    <dgm:pt modelId="{7303D69E-612F-4A7A-AD33-6816C2A30936}" type="sibTrans" cxnId="{1DCF6E35-BF5C-43EF-8C3E-6DE6783DDB9A}">
      <dgm:prSet/>
      <dgm:spPr/>
      <dgm:t>
        <a:bodyPr/>
        <a:lstStyle/>
        <a:p>
          <a:endParaRPr lang="tr-TR"/>
        </a:p>
      </dgm:t>
    </dgm:pt>
    <dgm:pt modelId="{38A87797-0D92-401B-BF76-86411C5DD0C1}">
      <dgm:prSet phldrT="[Metin]"/>
      <dgm:spPr>
        <a:solidFill>
          <a:srgbClr val="0070C0">
            <a:alpha val="11000"/>
          </a:srgbClr>
        </a:solidFill>
      </dgm:spPr>
      <dgm:t>
        <a:bodyPr/>
        <a:lstStyle/>
        <a:p>
          <a:r>
            <a:rPr lang="tr-TR" dirty="0" smtClean="0">
              <a:latin typeface="Georgia" panose="02040502050405020303" pitchFamily="18" charset="0"/>
            </a:rPr>
            <a:t>DAĞILIM</a:t>
          </a:r>
          <a:endParaRPr lang="tr-TR" dirty="0">
            <a:latin typeface="Georgia" panose="02040502050405020303" pitchFamily="18" charset="0"/>
          </a:endParaRPr>
        </a:p>
      </dgm:t>
    </dgm:pt>
    <dgm:pt modelId="{21EA6B62-10D4-40DB-8CBF-9CA9B277E7F4}" type="parTrans" cxnId="{7080F1A1-3783-4900-B4F9-807CDD87DD0D}">
      <dgm:prSet/>
      <dgm:spPr/>
      <dgm:t>
        <a:bodyPr/>
        <a:lstStyle/>
        <a:p>
          <a:endParaRPr lang="tr-TR"/>
        </a:p>
      </dgm:t>
    </dgm:pt>
    <dgm:pt modelId="{B9FD67C4-762F-4863-957C-0E9601F814C2}" type="sibTrans" cxnId="{7080F1A1-3783-4900-B4F9-807CDD87DD0D}">
      <dgm:prSet/>
      <dgm:spPr/>
      <dgm:t>
        <a:bodyPr/>
        <a:lstStyle/>
        <a:p>
          <a:endParaRPr lang="tr-TR"/>
        </a:p>
      </dgm:t>
    </dgm:pt>
    <dgm:pt modelId="{7FC9913D-4348-4A78-AA3E-65EF1E071C30}">
      <dgm:prSet phldrT="[Metin]"/>
      <dgm:spPr/>
      <dgm:t>
        <a:bodyPr/>
        <a:lstStyle/>
        <a:p>
          <a:r>
            <a:rPr lang="tr-TR" dirty="0" smtClean="0"/>
            <a:t>Okul Öncesi = 19123</a:t>
          </a:r>
          <a:endParaRPr lang="tr-TR" dirty="0"/>
        </a:p>
      </dgm:t>
    </dgm:pt>
    <dgm:pt modelId="{3EFA4A51-0408-4992-AF24-52EDFE8B6429}" type="parTrans" cxnId="{9B85E4AB-063B-40C8-BB6B-E513F55C42EC}">
      <dgm:prSet/>
      <dgm:spPr/>
      <dgm:t>
        <a:bodyPr/>
        <a:lstStyle/>
        <a:p>
          <a:endParaRPr lang="tr-TR"/>
        </a:p>
      </dgm:t>
    </dgm:pt>
    <dgm:pt modelId="{28CF1ADD-1C0A-4A9D-9AD2-123765F51535}" type="sibTrans" cxnId="{9B85E4AB-063B-40C8-BB6B-E513F55C42EC}">
      <dgm:prSet/>
      <dgm:spPr/>
      <dgm:t>
        <a:bodyPr/>
        <a:lstStyle/>
        <a:p>
          <a:endParaRPr lang="tr-TR"/>
        </a:p>
      </dgm:t>
    </dgm:pt>
    <dgm:pt modelId="{797BF716-6AA0-445B-B254-D60360EB5033}">
      <dgm:prSet/>
      <dgm:spPr/>
      <dgm:t>
        <a:bodyPr/>
        <a:lstStyle/>
        <a:p>
          <a:r>
            <a:rPr lang="tr-TR" dirty="0" smtClean="0"/>
            <a:t>Ortaokul = 50307</a:t>
          </a:r>
          <a:endParaRPr lang="tr-TR" dirty="0"/>
        </a:p>
      </dgm:t>
    </dgm:pt>
    <dgm:pt modelId="{974102F9-1674-45FF-A3A6-C0C14B23AA6C}" type="parTrans" cxnId="{5B184AC1-119F-4C97-9181-10237749A406}">
      <dgm:prSet/>
      <dgm:spPr/>
      <dgm:t>
        <a:bodyPr/>
        <a:lstStyle/>
        <a:p>
          <a:endParaRPr lang="tr-TR"/>
        </a:p>
      </dgm:t>
    </dgm:pt>
    <dgm:pt modelId="{F9A9E2EA-B7BA-47E5-8CB5-AB145C5C5232}" type="sibTrans" cxnId="{5B184AC1-119F-4C97-9181-10237749A406}">
      <dgm:prSet/>
      <dgm:spPr/>
      <dgm:t>
        <a:bodyPr/>
        <a:lstStyle/>
        <a:p>
          <a:endParaRPr lang="tr-TR"/>
        </a:p>
      </dgm:t>
    </dgm:pt>
    <dgm:pt modelId="{073A47F6-06BF-4490-A1E7-EC050D1961DB}">
      <dgm:prSet/>
      <dgm:spPr/>
      <dgm:t>
        <a:bodyPr/>
        <a:lstStyle/>
        <a:p>
          <a:r>
            <a:rPr lang="tr-TR" dirty="0" smtClean="0"/>
            <a:t>Lise = 47631</a:t>
          </a:r>
          <a:endParaRPr lang="tr-TR" dirty="0"/>
        </a:p>
      </dgm:t>
    </dgm:pt>
    <dgm:pt modelId="{41696DCA-5BB5-41D2-B1D5-F395F85D7874}" type="sibTrans" cxnId="{C14E9EBD-9F68-4E8F-9F65-95439D502290}">
      <dgm:prSet/>
      <dgm:spPr/>
      <dgm:t>
        <a:bodyPr/>
        <a:lstStyle/>
        <a:p>
          <a:endParaRPr lang="tr-TR"/>
        </a:p>
      </dgm:t>
    </dgm:pt>
    <dgm:pt modelId="{B11FE053-80A2-473B-92B4-AF9631ED7061}" type="parTrans" cxnId="{C14E9EBD-9F68-4E8F-9F65-95439D502290}">
      <dgm:prSet/>
      <dgm:spPr/>
      <dgm:t>
        <a:bodyPr/>
        <a:lstStyle/>
        <a:p>
          <a:endParaRPr lang="tr-TR"/>
        </a:p>
      </dgm:t>
    </dgm:pt>
    <dgm:pt modelId="{50C0706C-A1B7-479E-A288-07A1559184F2}">
      <dgm:prSet phldrT="[Metin]"/>
      <dgm:spPr/>
      <dgm:t>
        <a:bodyPr/>
        <a:lstStyle/>
        <a:p>
          <a:r>
            <a:rPr lang="tr-TR" dirty="0" smtClean="0"/>
            <a:t>Özel Eğitim = 811</a:t>
          </a:r>
          <a:endParaRPr lang="tr-TR" dirty="0"/>
        </a:p>
      </dgm:t>
    </dgm:pt>
    <dgm:pt modelId="{FB16620B-132B-45B4-A77C-E95308C6F0D7}" type="sibTrans" cxnId="{60811B74-F614-4BD8-A474-C8792F6C4DAC}">
      <dgm:prSet/>
      <dgm:spPr/>
      <dgm:t>
        <a:bodyPr/>
        <a:lstStyle/>
        <a:p>
          <a:endParaRPr lang="tr-TR"/>
        </a:p>
      </dgm:t>
    </dgm:pt>
    <dgm:pt modelId="{031D3F51-33E4-4364-9C23-0FF3CE64B5AD}" type="parTrans" cxnId="{60811B74-F614-4BD8-A474-C8792F6C4DAC}">
      <dgm:prSet/>
      <dgm:spPr/>
      <dgm:t>
        <a:bodyPr/>
        <a:lstStyle/>
        <a:p>
          <a:endParaRPr lang="tr-TR"/>
        </a:p>
      </dgm:t>
    </dgm:pt>
    <dgm:pt modelId="{F34B2639-5B68-49EC-BCB0-83C282E275B8}">
      <dgm:prSet/>
      <dgm:spPr/>
      <dgm:t>
        <a:bodyPr/>
        <a:lstStyle/>
        <a:p>
          <a:r>
            <a:rPr lang="tr-TR" dirty="0" smtClean="0"/>
            <a:t>İlkokul = 54218</a:t>
          </a:r>
          <a:endParaRPr lang="tr-TR" dirty="0"/>
        </a:p>
      </dgm:t>
    </dgm:pt>
    <dgm:pt modelId="{08D8EAF9-10AB-49DD-9A1F-C301F0BCF113}" type="parTrans" cxnId="{6ABA6575-1AE0-415E-B906-F900A7F18628}">
      <dgm:prSet/>
      <dgm:spPr/>
      <dgm:t>
        <a:bodyPr/>
        <a:lstStyle/>
        <a:p>
          <a:endParaRPr lang="tr-TR"/>
        </a:p>
      </dgm:t>
    </dgm:pt>
    <dgm:pt modelId="{1169E191-91CC-490E-A3CA-1DEC532F4AAC}" type="sibTrans" cxnId="{6ABA6575-1AE0-415E-B906-F900A7F18628}">
      <dgm:prSet/>
      <dgm:spPr/>
      <dgm:t>
        <a:bodyPr/>
        <a:lstStyle/>
        <a:p>
          <a:endParaRPr lang="tr-TR"/>
        </a:p>
      </dgm:t>
    </dgm:pt>
    <dgm:pt modelId="{0E9DC5B5-AC8B-429B-B85F-799614A2BD14}" type="pres">
      <dgm:prSet presAssocID="{4EC9B414-6F86-4F30-BBAA-866C0D694BA3}" presName="theList" presStyleCnt="0">
        <dgm:presLayoutVars>
          <dgm:dir/>
          <dgm:animLvl val="lvl"/>
          <dgm:resizeHandles val="exact"/>
        </dgm:presLayoutVars>
      </dgm:prSet>
      <dgm:spPr/>
      <dgm:t>
        <a:bodyPr/>
        <a:lstStyle/>
        <a:p>
          <a:endParaRPr lang="tr-TR"/>
        </a:p>
      </dgm:t>
    </dgm:pt>
    <dgm:pt modelId="{156445EE-56F6-4C94-AE1A-70468F4ED2A8}" type="pres">
      <dgm:prSet presAssocID="{D10338AB-AA7D-4B97-A5D9-139EA8F2CAFB}" presName="compNode" presStyleCnt="0"/>
      <dgm:spPr/>
    </dgm:pt>
    <dgm:pt modelId="{F3739929-4C3A-4E42-8CE6-9AB0ED9F1DFD}" type="pres">
      <dgm:prSet presAssocID="{D10338AB-AA7D-4B97-A5D9-139EA8F2CAFB}" presName="aNode" presStyleLbl="bgShp" presStyleIdx="0" presStyleCnt="2"/>
      <dgm:spPr/>
      <dgm:t>
        <a:bodyPr/>
        <a:lstStyle/>
        <a:p>
          <a:endParaRPr lang="tr-TR"/>
        </a:p>
      </dgm:t>
    </dgm:pt>
    <dgm:pt modelId="{A695C4CC-A6D1-4A56-8D44-6C76560E0E82}" type="pres">
      <dgm:prSet presAssocID="{D10338AB-AA7D-4B97-A5D9-139EA8F2CAFB}" presName="textNode" presStyleLbl="bgShp" presStyleIdx="0" presStyleCnt="2"/>
      <dgm:spPr/>
      <dgm:t>
        <a:bodyPr/>
        <a:lstStyle/>
        <a:p>
          <a:endParaRPr lang="tr-TR"/>
        </a:p>
      </dgm:t>
    </dgm:pt>
    <dgm:pt modelId="{A025E6FF-89A2-4C15-B4C2-63F7E76F3381}" type="pres">
      <dgm:prSet presAssocID="{D10338AB-AA7D-4B97-A5D9-139EA8F2CAFB}" presName="compChildNode" presStyleCnt="0"/>
      <dgm:spPr/>
    </dgm:pt>
    <dgm:pt modelId="{EC54F31B-1F3F-4C0A-9713-8C774876384D}" type="pres">
      <dgm:prSet presAssocID="{D10338AB-AA7D-4B97-A5D9-139EA8F2CAFB}" presName="theInnerList" presStyleCnt="0"/>
      <dgm:spPr/>
    </dgm:pt>
    <dgm:pt modelId="{9732DD7F-FF4A-4C2A-90D4-5A8882BC01EB}" type="pres">
      <dgm:prSet presAssocID="{55C8903B-090F-456C-96DB-ED5CEE2B5BE4}" presName="childNode" presStyleLbl="node1" presStyleIdx="0" presStyleCnt="6">
        <dgm:presLayoutVars>
          <dgm:bulletEnabled val="1"/>
        </dgm:presLayoutVars>
      </dgm:prSet>
      <dgm:spPr/>
      <dgm:t>
        <a:bodyPr/>
        <a:lstStyle/>
        <a:p>
          <a:endParaRPr lang="tr-TR"/>
        </a:p>
      </dgm:t>
    </dgm:pt>
    <dgm:pt modelId="{D20CEEF8-F945-4712-9AD3-E93099BA4ADA}" type="pres">
      <dgm:prSet presAssocID="{D10338AB-AA7D-4B97-A5D9-139EA8F2CAFB}" presName="aSpace" presStyleCnt="0"/>
      <dgm:spPr/>
    </dgm:pt>
    <dgm:pt modelId="{44392113-5801-4533-96E4-EBD5B1D650E9}" type="pres">
      <dgm:prSet presAssocID="{38A87797-0D92-401B-BF76-86411C5DD0C1}" presName="compNode" presStyleCnt="0"/>
      <dgm:spPr/>
    </dgm:pt>
    <dgm:pt modelId="{4DD22270-D1F2-4A0C-8638-46F0BB2EFDA4}" type="pres">
      <dgm:prSet presAssocID="{38A87797-0D92-401B-BF76-86411C5DD0C1}" presName="aNode" presStyleLbl="bgShp" presStyleIdx="1" presStyleCnt="2"/>
      <dgm:spPr/>
      <dgm:t>
        <a:bodyPr/>
        <a:lstStyle/>
        <a:p>
          <a:endParaRPr lang="tr-TR"/>
        </a:p>
      </dgm:t>
    </dgm:pt>
    <dgm:pt modelId="{B6D4FFC2-3F2C-476A-B923-11FB5D65CD35}" type="pres">
      <dgm:prSet presAssocID="{38A87797-0D92-401B-BF76-86411C5DD0C1}" presName="textNode" presStyleLbl="bgShp" presStyleIdx="1" presStyleCnt="2"/>
      <dgm:spPr/>
      <dgm:t>
        <a:bodyPr/>
        <a:lstStyle/>
        <a:p>
          <a:endParaRPr lang="tr-TR"/>
        </a:p>
      </dgm:t>
    </dgm:pt>
    <dgm:pt modelId="{6907B90A-5DD6-4834-B09C-8F2954C7D11C}" type="pres">
      <dgm:prSet presAssocID="{38A87797-0D92-401B-BF76-86411C5DD0C1}" presName="compChildNode" presStyleCnt="0"/>
      <dgm:spPr/>
    </dgm:pt>
    <dgm:pt modelId="{B5C50C93-B44F-47BC-8136-1D42C2569312}" type="pres">
      <dgm:prSet presAssocID="{38A87797-0D92-401B-BF76-86411C5DD0C1}" presName="theInnerList" presStyleCnt="0"/>
      <dgm:spPr/>
    </dgm:pt>
    <dgm:pt modelId="{2D5FF2B9-F9B5-4E20-9D10-A031A283EA97}" type="pres">
      <dgm:prSet presAssocID="{7FC9913D-4348-4A78-AA3E-65EF1E071C30}" presName="childNode" presStyleLbl="node1" presStyleIdx="1" presStyleCnt="6">
        <dgm:presLayoutVars>
          <dgm:bulletEnabled val="1"/>
        </dgm:presLayoutVars>
      </dgm:prSet>
      <dgm:spPr/>
      <dgm:t>
        <a:bodyPr/>
        <a:lstStyle/>
        <a:p>
          <a:endParaRPr lang="tr-TR"/>
        </a:p>
      </dgm:t>
    </dgm:pt>
    <dgm:pt modelId="{627987E2-87FA-4DA7-9CFF-77B22F57823D}" type="pres">
      <dgm:prSet presAssocID="{7FC9913D-4348-4A78-AA3E-65EF1E071C30}" presName="aSpace2" presStyleCnt="0"/>
      <dgm:spPr/>
    </dgm:pt>
    <dgm:pt modelId="{36EDE0A3-A2FD-402A-8286-28E8FCC3F038}" type="pres">
      <dgm:prSet presAssocID="{F34B2639-5B68-49EC-BCB0-83C282E275B8}" presName="childNode" presStyleLbl="node1" presStyleIdx="2" presStyleCnt="6">
        <dgm:presLayoutVars>
          <dgm:bulletEnabled val="1"/>
        </dgm:presLayoutVars>
      </dgm:prSet>
      <dgm:spPr/>
      <dgm:t>
        <a:bodyPr/>
        <a:lstStyle/>
        <a:p>
          <a:endParaRPr lang="tr-TR"/>
        </a:p>
      </dgm:t>
    </dgm:pt>
    <dgm:pt modelId="{D1E1C862-DF6D-4E5F-93B0-E5586017B5D2}" type="pres">
      <dgm:prSet presAssocID="{F34B2639-5B68-49EC-BCB0-83C282E275B8}" presName="aSpace2" presStyleCnt="0"/>
      <dgm:spPr/>
    </dgm:pt>
    <dgm:pt modelId="{7F7AC625-06C6-40AB-8E72-5399D07BF61C}" type="pres">
      <dgm:prSet presAssocID="{797BF716-6AA0-445B-B254-D60360EB5033}" presName="childNode" presStyleLbl="node1" presStyleIdx="3" presStyleCnt="6">
        <dgm:presLayoutVars>
          <dgm:bulletEnabled val="1"/>
        </dgm:presLayoutVars>
      </dgm:prSet>
      <dgm:spPr/>
      <dgm:t>
        <a:bodyPr/>
        <a:lstStyle/>
        <a:p>
          <a:endParaRPr lang="tr-TR"/>
        </a:p>
      </dgm:t>
    </dgm:pt>
    <dgm:pt modelId="{7E007158-9647-488D-8F7C-545B4DDAAED0}" type="pres">
      <dgm:prSet presAssocID="{797BF716-6AA0-445B-B254-D60360EB5033}" presName="aSpace2" presStyleCnt="0"/>
      <dgm:spPr/>
    </dgm:pt>
    <dgm:pt modelId="{534BAFF1-4974-4A25-BAC9-7D470D2D3575}" type="pres">
      <dgm:prSet presAssocID="{073A47F6-06BF-4490-A1E7-EC050D1961DB}" presName="childNode" presStyleLbl="node1" presStyleIdx="4" presStyleCnt="6">
        <dgm:presLayoutVars>
          <dgm:bulletEnabled val="1"/>
        </dgm:presLayoutVars>
      </dgm:prSet>
      <dgm:spPr/>
      <dgm:t>
        <a:bodyPr/>
        <a:lstStyle/>
        <a:p>
          <a:endParaRPr lang="tr-TR"/>
        </a:p>
      </dgm:t>
    </dgm:pt>
    <dgm:pt modelId="{F63C4F10-7E73-42B4-9173-45113C4731D4}" type="pres">
      <dgm:prSet presAssocID="{073A47F6-06BF-4490-A1E7-EC050D1961DB}" presName="aSpace2" presStyleCnt="0"/>
      <dgm:spPr/>
    </dgm:pt>
    <dgm:pt modelId="{E498C6DD-2615-4401-A98E-88032C3C7C5A}" type="pres">
      <dgm:prSet presAssocID="{50C0706C-A1B7-479E-A288-07A1559184F2}" presName="childNode" presStyleLbl="node1" presStyleIdx="5" presStyleCnt="6">
        <dgm:presLayoutVars>
          <dgm:bulletEnabled val="1"/>
        </dgm:presLayoutVars>
      </dgm:prSet>
      <dgm:spPr/>
      <dgm:t>
        <a:bodyPr/>
        <a:lstStyle/>
        <a:p>
          <a:endParaRPr lang="tr-TR"/>
        </a:p>
      </dgm:t>
    </dgm:pt>
  </dgm:ptLst>
  <dgm:cxnLst>
    <dgm:cxn modelId="{58C2D65F-62A2-47FE-834B-5B28BCFCE3CE}" type="presOf" srcId="{797BF716-6AA0-445B-B254-D60360EB5033}" destId="{7F7AC625-06C6-40AB-8E72-5399D07BF61C}" srcOrd="0" destOrd="0" presId="urn:microsoft.com/office/officeart/2005/8/layout/lProcess2"/>
    <dgm:cxn modelId="{E8F782AC-F8F0-4062-BD22-676DCC9EA79F}" type="presOf" srcId="{4EC9B414-6F86-4F30-BBAA-866C0D694BA3}" destId="{0E9DC5B5-AC8B-429B-B85F-799614A2BD14}" srcOrd="0" destOrd="0" presId="urn:microsoft.com/office/officeart/2005/8/layout/lProcess2"/>
    <dgm:cxn modelId="{7080F1A1-3783-4900-B4F9-807CDD87DD0D}" srcId="{4EC9B414-6F86-4F30-BBAA-866C0D694BA3}" destId="{38A87797-0D92-401B-BF76-86411C5DD0C1}" srcOrd="1" destOrd="0" parTransId="{21EA6B62-10D4-40DB-8CBF-9CA9B277E7F4}" sibTransId="{B9FD67C4-762F-4863-957C-0E9601F814C2}"/>
    <dgm:cxn modelId="{416B6520-8F3A-4BBB-BEB2-6CBC8406A96D}" type="presOf" srcId="{D10338AB-AA7D-4B97-A5D9-139EA8F2CAFB}" destId="{A695C4CC-A6D1-4A56-8D44-6C76560E0E82}" srcOrd="1" destOrd="0" presId="urn:microsoft.com/office/officeart/2005/8/layout/lProcess2"/>
    <dgm:cxn modelId="{FB50A424-6D37-4E56-B901-6CF557659A15}" type="presOf" srcId="{38A87797-0D92-401B-BF76-86411C5DD0C1}" destId="{4DD22270-D1F2-4A0C-8638-46F0BB2EFDA4}" srcOrd="0" destOrd="0" presId="urn:microsoft.com/office/officeart/2005/8/layout/lProcess2"/>
    <dgm:cxn modelId="{6ABA6575-1AE0-415E-B906-F900A7F18628}" srcId="{38A87797-0D92-401B-BF76-86411C5DD0C1}" destId="{F34B2639-5B68-49EC-BCB0-83C282E275B8}" srcOrd="1" destOrd="0" parTransId="{08D8EAF9-10AB-49DD-9A1F-C301F0BCF113}" sibTransId="{1169E191-91CC-490E-A3CA-1DEC532F4AAC}"/>
    <dgm:cxn modelId="{5F57A6F6-EFF9-40D3-B39F-0197C162B907}" type="presOf" srcId="{F34B2639-5B68-49EC-BCB0-83C282E275B8}" destId="{36EDE0A3-A2FD-402A-8286-28E8FCC3F038}" srcOrd="0" destOrd="0" presId="urn:microsoft.com/office/officeart/2005/8/layout/lProcess2"/>
    <dgm:cxn modelId="{C14E9EBD-9F68-4E8F-9F65-95439D502290}" srcId="{38A87797-0D92-401B-BF76-86411C5DD0C1}" destId="{073A47F6-06BF-4490-A1E7-EC050D1961DB}" srcOrd="3" destOrd="0" parTransId="{B11FE053-80A2-473B-92B4-AF9631ED7061}" sibTransId="{41696DCA-5BB5-41D2-B1D5-F395F85D7874}"/>
    <dgm:cxn modelId="{93F40F83-1518-4CD7-95CE-6BEA0D23FBE0}" type="presOf" srcId="{55C8903B-090F-456C-96DB-ED5CEE2B5BE4}" destId="{9732DD7F-FF4A-4C2A-90D4-5A8882BC01EB}" srcOrd="0" destOrd="0" presId="urn:microsoft.com/office/officeart/2005/8/layout/lProcess2"/>
    <dgm:cxn modelId="{747A5A54-FBED-4B6E-8512-885AAA6618CE}" type="presOf" srcId="{38A87797-0D92-401B-BF76-86411C5DD0C1}" destId="{B6D4FFC2-3F2C-476A-B923-11FB5D65CD35}" srcOrd="1" destOrd="0" presId="urn:microsoft.com/office/officeart/2005/8/layout/lProcess2"/>
    <dgm:cxn modelId="{C7A1C169-6E64-4466-93F5-DF653A47F83A}" type="presOf" srcId="{50C0706C-A1B7-479E-A288-07A1559184F2}" destId="{E498C6DD-2615-4401-A98E-88032C3C7C5A}" srcOrd="0" destOrd="0" presId="urn:microsoft.com/office/officeart/2005/8/layout/lProcess2"/>
    <dgm:cxn modelId="{9B85E4AB-063B-40C8-BB6B-E513F55C42EC}" srcId="{38A87797-0D92-401B-BF76-86411C5DD0C1}" destId="{7FC9913D-4348-4A78-AA3E-65EF1E071C30}" srcOrd="0" destOrd="0" parTransId="{3EFA4A51-0408-4992-AF24-52EDFE8B6429}" sibTransId="{28CF1ADD-1C0A-4A9D-9AD2-123765F51535}"/>
    <dgm:cxn modelId="{0C4D76A1-5F12-492A-8E50-69CCA9860D27}" type="presOf" srcId="{7FC9913D-4348-4A78-AA3E-65EF1E071C30}" destId="{2D5FF2B9-F9B5-4E20-9D10-A031A283EA97}" srcOrd="0" destOrd="0" presId="urn:microsoft.com/office/officeart/2005/8/layout/lProcess2"/>
    <dgm:cxn modelId="{1DCF6E35-BF5C-43EF-8C3E-6DE6783DDB9A}" srcId="{D10338AB-AA7D-4B97-A5D9-139EA8F2CAFB}" destId="{55C8903B-090F-456C-96DB-ED5CEE2B5BE4}" srcOrd="0" destOrd="0" parTransId="{C09E0AD1-F33F-48B4-905B-EB9DE9ACAC6E}" sibTransId="{7303D69E-612F-4A7A-AD33-6816C2A30936}"/>
    <dgm:cxn modelId="{60811B74-F614-4BD8-A474-C8792F6C4DAC}" srcId="{38A87797-0D92-401B-BF76-86411C5DD0C1}" destId="{50C0706C-A1B7-479E-A288-07A1559184F2}" srcOrd="4" destOrd="0" parTransId="{031D3F51-33E4-4364-9C23-0FF3CE64B5AD}" sibTransId="{FB16620B-132B-45B4-A77C-E95308C6F0D7}"/>
    <dgm:cxn modelId="{D6A3E44D-23E2-4C4E-8362-13D39998951F}" srcId="{4EC9B414-6F86-4F30-BBAA-866C0D694BA3}" destId="{D10338AB-AA7D-4B97-A5D9-139EA8F2CAFB}" srcOrd="0" destOrd="0" parTransId="{F0DA30F7-B0FC-4D79-A233-F5E98FEFD9C9}" sibTransId="{D11EE3CB-DAA7-45A4-9FFF-6B5096FF9D5C}"/>
    <dgm:cxn modelId="{5B184AC1-119F-4C97-9181-10237749A406}" srcId="{38A87797-0D92-401B-BF76-86411C5DD0C1}" destId="{797BF716-6AA0-445B-B254-D60360EB5033}" srcOrd="2" destOrd="0" parTransId="{974102F9-1674-45FF-A3A6-C0C14B23AA6C}" sibTransId="{F9A9E2EA-B7BA-47E5-8CB5-AB145C5C5232}"/>
    <dgm:cxn modelId="{3E1D5AFA-4BF6-4B7E-8998-1167BC2CDCE7}" type="presOf" srcId="{073A47F6-06BF-4490-A1E7-EC050D1961DB}" destId="{534BAFF1-4974-4A25-BAC9-7D470D2D3575}" srcOrd="0" destOrd="0" presId="urn:microsoft.com/office/officeart/2005/8/layout/lProcess2"/>
    <dgm:cxn modelId="{C569A223-0C7F-4C4D-BF71-378DAFBCB4CA}" type="presOf" srcId="{D10338AB-AA7D-4B97-A5D9-139EA8F2CAFB}" destId="{F3739929-4C3A-4E42-8CE6-9AB0ED9F1DFD}" srcOrd="0" destOrd="0" presId="urn:microsoft.com/office/officeart/2005/8/layout/lProcess2"/>
    <dgm:cxn modelId="{464C8E8F-57F6-4A28-B8E6-393A554B392A}" type="presParOf" srcId="{0E9DC5B5-AC8B-429B-B85F-799614A2BD14}" destId="{156445EE-56F6-4C94-AE1A-70468F4ED2A8}" srcOrd="0" destOrd="0" presId="urn:microsoft.com/office/officeart/2005/8/layout/lProcess2"/>
    <dgm:cxn modelId="{A6620672-C49C-4634-AFB1-14612D250AB8}" type="presParOf" srcId="{156445EE-56F6-4C94-AE1A-70468F4ED2A8}" destId="{F3739929-4C3A-4E42-8CE6-9AB0ED9F1DFD}" srcOrd="0" destOrd="0" presId="urn:microsoft.com/office/officeart/2005/8/layout/lProcess2"/>
    <dgm:cxn modelId="{58AAB288-12BC-49EC-B69A-9BDFA5177D16}" type="presParOf" srcId="{156445EE-56F6-4C94-AE1A-70468F4ED2A8}" destId="{A695C4CC-A6D1-4A56-8D44-6C76560E0E82}" srcOrd="1" destOrd="0" presId="urn:microsoft.com/office/officeart/2005/8/layout/lProcess2"/>
    <dgm:cxn modelId="{B644E6D3-F30B-4EA3-9C0C-A4B775718CC2}" type="presParOf" srcId="{156445EE-56F6-4C94-AE1A-70468F4ED2A8}" destId="{A025E6FF-89A2-4C15-B4C2-63F7E76F3381}" srcOrd="2" destOrd="0" presId="urn:microsoft.com/office/officeart/2005/8/layout/lProcess2"/>
    <dgm:cxn modelId="{2579FBB6-04F2-4BE6-8E38-ADD3AF51B564}" type="presParOf" srcId="{A025E6FF-89A2-4C15-B4C2-63F7E76F3381}" destId="{EC54F31B-1F3F-4C0A-9713-8C774876384D}" srcOrd="0" destOrd="0" presId="urn:microsoft.com/office/officeart/2005/8/layout/lProcess2"/>
    <dgm:cxn modelId="{8E548898-AB62-4C60-95A9-95C34A02F1E2}" type="presParOf" srcId="{EC54F31B-1F3F-4C0A-9713-8C774876384D}" destId="{9732DD7F-FF4A-4C2A-90D4-5A8882BC01EB}" srcOrd="0" destOrd="0" presId="urn:microsoft.com/office/officeart/2005/8/layout/lProcess2"/>
    <dgm:cxn modelId="{4DDC0231-95F6-4B04-9011-8929D6485A18}" type="presParOf" srcId="{0E9DC5B5-AC8B-429B-B85F-799614A2BD14}" destId="{D20CEEF8-F945-4712-9AD3-E93099BA4ADA}" srcOrd="1" destOrd="0" presId="urn:microsoft.com/office/officeart/2005/8/layout/lProcess2"/>
    <dgm:cxn modelId="{2D1F9CC3-4707-4F4D-9016-9DDB7DD502ED}" type="presParOf" srcId="{0E9DC5B5-AC8B-429B-B85F-799614A2BD14}" destId="{44392113-5801-4533-96E4-EBD5B1D650E9}" srcOrd="2" destOrd="0" presId="urn:microsoft.com/office/officeart/2005/8/layout/lProcess2"/>
    <dgm:cxn modelId="{1029A510-B82D-4225-9B33-49D217668261}" type="presParOf" srcId="{44392113-5801-4533-96E4-EBD5B1D650E9}" destId="{4DD22270-D1F2-4A0C-8638-46F0BB2EFDA4}" srcOrd="0" destOrd="0" presId="urn:microsoft.com/office/officeart/2005/8/layout/lProcess2"/>
    <dgm:cxn modelId="{32DEBDDA-843B-427C-80DD-FA8CD51F408A}" type="presParOf" srcId="{44392113-5801-4533-96E4-EBD5B1D650E9}" destId="{B6D4FFC2-3F2C-476A-B923-11FB5D65CD35}" srcOrd="1" destOrd="0" presId="urn:microsoft.com/office/officeart/2005/8/layout/lProcess2"/>
    <dgm:cxn modelId="{A30A81E1-3E85-4CAF-A198-66C1142F8B9A}" type="presParOf" srcId="{44392113-5801-4533-96E4-EBD5B1D650E9}" destId="{6907B90A-5DD6-4834-B09C-8F2954C7D11C}" srcOrd="2" destOrd="0" presId="urn:microsoft.com/office/officeart/2005/8/layout/lProcess2"/>
    <dgm:cxn modelId="{791E2C5E-0CBF-4AD9-BC48-BF18D33A4093}" type="presParOf" srcId="{6907B90A-5DD6-4834-B09C-8F2954C7D11C}" destId="{B5C50C93-B44F-47BC-8136-1D42C2569312}" srcOrd="0" destOrd="0" presId="urn:microsoft.com/office/officeart/2005/8/layout/lProcess2"/>
    <dgm:cxn modelId="{5F1D54FD-85AC-4663-BF46-7BD2930B4294}" type="presParOf" srcId="{B5C50C93-B44F-47BC-8136-1D42C2569312}" destId="{2D5FF2B9-F9B5-4E20-9D10-A031A283EA97}" srcOrd="0" destOrd="0" presId="urn:microsoft.com/office/officeart/2005/8/layout/lProcess2"/>
    <dgm:cxn modelId="{A0B541E2-5F85-4BD7-839D-7A82094D1880}" type="presParOf" srcId="{B5C50C93-B44F-47BC-8136-1D42C2569312}" destId="{627987E2-87FA-4DA7-9CFF-77B22F57823D}" srcOrd="1" destOrd="0" presId="urn:microsoft.com/office/officeart/2005/8/layout/lProcess2"/>
    <dgm:cxn modelId="{0FE6F56A-649C-4BBD-9C43-E5D8701416C9}" type="presParOf" srcId="{B5C50C93-B44F-47BC-8136-1D42C2569312}" destId="{36EDE0A3-A2FD-402A-8286-28E8FCC3F038}" srcOrd="2" destOrd="0" presId="urn:microsoft.com/office/officeart/2005/8/layout/lProcess2"/>
    <dgm:cxn modelId="{DC6912EC-CDB5-457A-A5A4-3C69102B9564}" type="presParOf" srcId="{B5C50C93-B44F-47BC-8136-1D42C2569312}" destId="{D1E1C862-DF6D-4E5F-93B0-E5586017B5D2}" srcOrd="3" destOrd="0" presId="urn:microsoft.com/office/officeart/2005/8/layout/lProcess2"/>
    <dgm:cxn modelId="{BE7DEB1E-1C05-4D0C-86E8-56E254D4BD3D}" type="presParOf" srcId="{B5C50C93-B44F-47BC-8136-1D42C2569312}" destId="{7F7AC625-06C6-40AB-8E72-5399D07BF61C}" srcOrd="4" destOrd="0" presId="urn:microsoft.com/office/officeart/2005/8/layout/lProcess2"/>
    <dgm:cxn modelId="{9AD58EEC-4166-4B3D-BA60-478E013B9869}" type="presParOf" srcId="{B5C50C93-B44F-47BC-8136-1D42C2569312}" destId="{7E007158-9647-488D-8F7C-545B4DDAAED0}" srcOrd="5" destOrd="0" presId="urn:microsoft.com/office/officeart/2005/8/layout/lProcess2"/>
    <dgm:cxn modelId="{F1A30AB7-344F-4C2E-9E03-BCADCD5A3210}" type="presParOf" srcId="{B5C50C93-B44F-47BC-8136-1D42C2569312}" destId="{534BAFF1-4974-4A25-BAC9-7D470D2D3575}" srcOrd="6" destOrd="0" presId="urn:microsoft.com/office/officeart/2005/8/layout/lProcess2"/>
    <dgm:cxn modelId="{0B7282EE-C1C7-4957-B444-E3506E275F13}" type="presParOf" srcId="{B5C50C93-B44F-47BC-8136-1D42C2569312}" destId="{F63C4F10-7E73-42B4-9173-45113C4731D4}" srcOrd="7" destOrd="0" presId="urn:microsoft.com/office/officeart/2005/8/layout/lProcess2"/>
    <dgm:cxn modelId="{20AE9CFC-7B2D-4BFC-AA5E-0F965F7185F6}" type="presParOf" srcId="{B5C50C93-B44F-47BC-8136-1D42C2569312}" destId="{E498C6DD-2615-4401-A98E-88032C3C7C5A}" srcOrd="8" destOrd="0" presId="urn:microsoft.com/office/officeart/2005/8/layout/lProcess2"/>
  </dgm:cxnLst>
  <dgm:bg>
    <a:pattFill prst="pct20">
      <a:fgClr>
        <a:schemeClr val="accent1"/>
      </a:fgClr>
      <a:bgClr>
        <a:schemeClr val="bg1"/>
      </a:bgClr>
    </a:patt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49630-61F5-417F-84E0-5EB59F525458}" type="datetimeFigureOut">
              <a:rPr lang="tr-TR" smtClean="0"/>
              <a:pPr/>
              <a:t>2.03.2023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64611-3AF0-4376-B98C-F5772150C812}" type="slidenum">
              <a:rPr lang="tr-TR" smtClean="0"/>
              <a:pPr/>
              <a:t>‹#›</a:t>
            </a:fld>
            <a:endParaRPr lang="tr-TR"/>
          </a:p>
        </p:txBody>
      </p:sp>
    </p:spTree>
    <p:extLst>
      <p:ext uri="{BB962C8B-B14F-4D97-AF65-F5344CB8AC3E}">
        <p14:creationId xmlns:p14="http://schemas.microsoft.com/office/powerpoint/2010/main" val="153423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9D9A263-784F-4999-B71E-0D75B48EFDF2}"/>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0BA3DA23-DDFF-486E-A0FE-1B61B1C4088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41CB2434-2AD9-4C99-921D-3D4E09A620C1}"/>
              </a:ext>
            </a:extLst>
          </p:cNvPr>
          <p:cNvSpPr>
            <a:spLocks noGrp="1"/>
          </p:cNvSpPr>
          <p:nvPr>
            <p:ph type="dt" sz="half" idx="10"/>
          </p:nvPr>
        </p:nvSpPr>
        <p:spPr/>
        <p:txBody>
          <a:bodyPr/>
          <a:lstStyle/>
          <a:p>
            <a:fld id="{64C3AF63-18DA-4E41-B807-24E1DF7D1F76}" type="datetimeFigureOut">
              <a:rPr lang="tr-TR" smtClean="0">
                <a:solidFill>
                  <a:prstClr val="black">
                    <a:tint val="75000"/>
                  </a:prstClr>
                </a:solidFill>
              </a:rPr>
              <a:pPr/>
              <a:t>2.03.2023</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xmlns="" id="{B6503D87-1F5D-4FC9-82EB-03753EE0474D}"/>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xmlns="" id="{973F4680-B608-40D0-8B14-C0090DFD14E8}"/>
              </a:ext>
            </a:extLst>
          </p:cNvPr>
          <p:cNvSpPr>
            <a:spLocks noGrp="1"/>
          </p:cNvSpPr>
          <p:nvPr>
            <p:ph type="sldNum" sz="quarter" idx="12"/>
          </p:nvPr>
        </p:nvSpPr>
        <p:spPr/>
        <p:txBody>
          <a:bodyPr/>
          <a:lstStyle/>
          <a:p>
            <a:fld id="{6CC2F7C7-6234-494F-A458-97384E1A431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569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BBB569E-613A-42AF-99A7-E0CDEC6421A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A1D283E9-0823-40CC-9F0D-76C33E3FAE21}"/>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FAE1C037-59EE-489E-90FD-E95B0BB23BEA}"/>
              </a:ext>
            </a:extLst>
          </p:cNvPr>
          <p:cNvSpPr>
            <a:spLocks noGrp="1"/>
          </p:cNvSpPr>
          <p:nvPr>
            <p:ph type="dt" sz="half" idx="10"/>
          </p:nvPr>
        </p:nvSpPr>
        <p:spPr/>
        <p:txBody>
          <a:bodyPr/>
          <a:lstStyle/>
          <a:p>
            <a:fld id="{64C3AF63-18DA-4E41-B807-24E1DF7D1F76}" type="datetimeFigureOut">
              <a:rPr lang="tr-TR" smtClean="0">
                <a:solidFill>
                  <a:prstClr val="black">
                    <a:tint val="75000"/>
                  </a:prstClr>
                </a:solidFill>
              </a:rPr>
              <a:pPr/>
              <a:t>2.03.2023</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xmlns="" id="{EC13CD9E-0BA5-4CD4-9335-98876467F525}"/>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xmlns="" id="{DB7B55EC-0158-461F-A8BA-C3A755EA4251}"/>
              </a:ext>
            </a:extLst>
          </p:cNvPr>
          <p:cNvSpPr>
            <a:spLocks noGrp="1"/>
          </p:cNvSpPr>
          <p:nvPr>
            <p:ph type="sldNum" sz="quarter" idx="12"/>
          </p:nvPr>
        </p:nvSpPr>
        <p:spPr/>
        <p:txBody>
          <a:bodyPr/>
          <a:lstStyle/>
          <a:p>
            <a:fld id="{6CC2F7C7-6234-494F-A458-97384E1A431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6327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F5C998FC-462F-448A-B27F-88B1FDE7B32A}"/>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93FE522C-CEA8-4EF1-855C-769CD43E113B}"/>
              </a:ext>
            </a:extLst>
          </p:cNvPr>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194EA90-8A1C-4CDD-8810-231698C04345}"/>
              </a:ext>
            </a:extLst>
          </p:cNvPr>
          <p:cNvSpPr>
            <a:spLocks noGrp="1"/>
          </p:cNvSpPr>
          <p:nvPr>
            <p:ph type="dt" sz="half" idx="10"/>
          </p:nvPr>
        </p:nvSpPr>
        <p:spPr/>
        <p:txBody>
          <a:bodyPr/>
          <a:lstStyle/>
          <a:p>
            <a:fld id="{64C3AF63-18DA-4E41-B807-24E1DF7D1F76}" type="datetimeFigureOut">
              <a:rPr lang="tr-TR" smtClean="0">
                <a:solidFill>
                  <a:prstClr val="black">
                    <a:tint val="75000"/>
                  </a:prstClr>
                </a:solidFill>
              </a:rPr>
              <a:pPr/>
              <a:t>2.03.2023</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xmlns="" id="{28379A9F-5F56-4258-ABC6-94D0925505DE}"/>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xmlns="" id="{842DB315-B40A-4FA3-A942-111A712BB6BC}"/>
              </a:ext>
            </a:extLst>
          </p:cNvPr>
          <p:cNvSpPr>
            <a:spLocks noGrp="1"/>
          </p:cNvSpPr>
          <p:nvPr>
            <p:ph type="sldNum" sz="quarter" idx="12"/>
          </p:nvPr>
        </p:nvSpPr>
        <p:spPr/>
        <p:txBody>
          <a:bodyPr/>
          <a:lstStyle/>
          <a:p>
            <a:fld id="{6CC2F7C7-6234-494F-A458-97384E1A431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741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C66F9FD-A961-45F5-82DD-07705CABBF7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5915E9D-7ED1-4459-A78E-726BFEC18D69}"/>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05DC9F6B-C56E-4984-B53A-DE510E08F92D}"/>
              </a:ext>
            </a:extLst>
          </p:cNvPr>
          <p:cNvSpPr>
            <a:spLocks noGrp="1"/>
          </p:cNvSpPr>
          <p:nvPr>
            <p:ph type="dt" sz="half" idx="10"/>
          </p:nvPr>
        </p:nvSpPr>
        <p:spPr/>
        <p:txBody>
          <a:bodyPr/>
          <a:lstStyle/>
          <a:p>
            <a:fld id="{64C3AF63-18DA-4E41-B807-24E1DF7D1F76}" type="datetimeFigureOut">
              <a:rPr lang="tr-TR" smtClean="0">
                <a:solidFill>
                  <a:prstClr val="black">
                    <a:tint val="75000"/>
                  </a:prstClr>
                </a:solidFill>
              </a:rPr>
              <a:pPr/>
              <a:t>2.03.2023</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xmlns="" id="{328C1BF5-A9CC-4953-A179-4F485D5F966E}"/>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xmlns="" id="{5A74186F-F826-4130-AA90-82F7F8004A46}"/>
              </a:ext>
            </a:extLst>
          </p:cNvPr>
          <p:cNvSpPr>
            <a:spLocks noGrp="1"/>
          </p:cNvSpPr>
          <p:nvPr>
            <p:ph type="sldNum" sz="quarter" idx="12"/>
          </p:nvPr>
        </p:nvSpPr>
        <p:spPr/>
        <p:txBody>
          <a:bodyPr/>
          <a:lstStyle/>
          <a:p>
            <a:fld id="{6CC2F7C7-6234-494F-A458-97384E1A431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926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B802475-ACB2-47FC-83F5-3C8C1FC55A06}"/>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0A9ED18A-2670-488C-B3B7-17D48B70CA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xmlns="" id="{30A8ECF1-6485-4EEB-B6C1-6FBF7A86482E}"/>
              </a:ext>
            </a:extLst>
          </p:cNvPr>
          <p:cNvSpPr>
            <a:spLocks noGrp="1"/>
          </p:cNvSpPr>
          <p:nvPr>
            <p:ph type="dt" sz="half" idx="10"/>
          </p:nvPr>
        </p:nvSpPr>
        <p:spPr/>
        <p:txBody>
          <a:bodyPr/>
          <a:lstStyle/>
          <a:p>
            <a:fld id="{64C3AF63-18DA-4E41-B807-24E1DF7D1F76}" type="datetimeFigureOut">
              <a:rPr lang="tr-TR" smtClean="0">
                <a:solidFill>
                  <a:prstClr val="black">
                    <a:tint val="75000"/>
                  </a:prstClr>
                </a:solidFill>
              </a:rPr>
              <a:pPr/>
              <a:t>2.03.2023</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xmlns="" id="{56AB390A-B53E-4A53-B839-AB6AB55939F5}"/>
              </a:ext>
            </a:extLst>
          </p:cNvPr>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a:extLst>
              <a:ext uri="{FF2B5EF4-FFF2-40B4-BE49-F238E27FC236}">
                <a16:creationId xmlns:a16="http://schemas.microsoft.com/office/drawing/2014/main" xmlns="" id="{C661BABA-8044-4BAF-97DD-89860265F89E}"/>
              </a:ext>
            </a:extLst>
          </p:cNvPr>
          <p:cNvSpPr>
            <a:spLocks noGrp="1"/>
          </p:cNvSpPr>
          <p:nvPr>
            <p:ph type="sldNum" sz="quarter" idx="12"/>
          </p:nvPr>
        </p:nvSpPr>
        <p:spPr/>
        <p:txBody>
          <a:bodyPr/>
          <a:lstStyle/>
          <a:p>
            <a:fld id="{6CC2F7C7-6234-494F-A458-97384E1A431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7749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3BCD25B-265D-4340-9AC4-B5EBEA62F68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40FD117-3C4C-44F4-9680-62EEC39750B9}"/>
              </a:ext>
            </a:extLst>
          </p:cNvPr>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2BCD3E58-EF1C-40CE-B86E-40CC4263237B}"/>
              </a:ext>
            </a:extLst>
          </p:cNvPr>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67E65F7C-7786-44F7-9FCB-3A77E9C344FF}"/>
              </a:ext>
            </a:extLst>
          </p:cNvPr>
          <p:cNvSpPr>
            <a:spLocks noGrp="1"/>
          </p:cNvSpPr>
          <p:nvPr>
            <p:ph type="dt" sz="half" idx="10"/>
          </p:nvPr>
        </p:nvSpPr>
        <p:spPr/>
        <p:txBody>
          <a:bodyPr/>
          <a:lstStyle/>
          <a:p>
            <a:fld id="{64C3AF63-18DA-4E41-B807-24E1DF7D1F76}" type="datetimeFigureOut">
              <a:rPr lang="tr-TR" smtClean="0">
                <a:solidFill>
                  <a:prstClr val="black">
                    <a:tint val="75000"/>
                  </a:prstClr>
                </a:solidFill>
              </a:rPr>
              <a:pPr/>
              <a:t>2.03.2023</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xmlns="" id="{ED246D9B-5B68-4B58-B085-EC4F642BBA42}"/>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xmlns="" id="{14DD8E55-F6E1-4846-9605-8DB9B0E6F0D6}"/>
              </a:ext>
            </a:extLst>
          </p:cNvPr>
          <p:cNvSpPr>
            <a:spLocks noGrp="1"/>
          </p:cNvSpPr>
          <p:nvPr>
            <p:ph type="sldNum" sz="quarter" idx="12"/>
          </p:nvPr>
        </p:nvSpPr>
        <p:spPr/>
        <p:txBody>
          <a:bodyPr/>
          <a:lstStyle/>
          <a:p>
            <a:fld id="{6CC2F7C7-6234-494F-A458-97384E1A431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5065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28DEC7F-EACA-4B58-9CD2-7932620AE551}"/>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87B37EC-C2F5-4352-8980-F99AC4B4145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a:extLst>
              <a:ext uri="{FF2B5EF4-FFF2-40B4-BE49-F238E27FC236}">
                <a16:creationId xmlns:a16="http://schemas.microsoft.com/office/drawing/2014/main" xmlns="" id="{88C30C84-946B-4148-8F96-1B91D864A88F}"/>
              </a:ext>
            </a:extLst>
          </p:cNvPr>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304DB139-415A-4D62-B7B9-99667EC25DC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a:extLst>
              <a:ext uri="{FF2B5EF4-FFF2-40B4-BE49-F238E27FC236}">
                <a16:creationId xmlns:a16="http://schemas.microsoft.com/office/drawing/2014/main" xmlns="" id="{2F770E66-F63B-4452-838F-D598E3D95312}"/>
              </a:ext>
            </a:extLst>
          </p:cNvPr>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9C9CA2E9-73BB-4E50-8AAE-ED7D97CF8310}"/>
              </a:ext>
            </a:extLst>
          </p:cNvPr>
          <p:cNvSpPr>
            <a:spLocks noGrp="1"/>
          </p:cNvSpPr>
          <p:nvPr>
            <p:ph type="dt" sz="half" idx="10"/>
          </p:nvPr>
        </p:nvSpPr>
        <p:spPr/>
        <p:txBody>
          <a:bodyPr/>
          <a:lstStyle/>
          <a:p>
            <a:fld id="{64C3AF63-18DA-4E41-B807-24E1DF7D1F76}" type="datetimeFigureOut">
              <a:rPr lang="tr-TR" smtClean="0">
                <a:solidFill>
                  <a:prstClr val="black">
                    <a:tint val="75000"/>
                  </a:prstClr>
                </a:solidFill>
              </a:rPr>
              <a:pPr/>
              <a:t>2.03.2023</a:t>
            </a:fld>
            <a:endParaRPr lang="tr-TR">
              <a:solidFill>
                <a:prstClr val="black">
                  <a:tint val="75000"/>
                </a:prstClr>
              </a:solidFill>
            </a:endParaRPr>
          </a:p>
        </p:txBody>
      </p:sp>
      <p:sp>
        <p:nvSpPr>
          <p:cNvPr id="8" name="Alt Bilgi Yer Tutucusu 7">
            <a:extLst>
              <a:ext uri="{FF2B5EF4-FFF2-40B4-BE49-F238E27FC236}">
                <a16:creationId xmlns:a16="http://schemas.microsoft.com/office/drawing/2014/main" xmlns="" id="{34A368C1-03D1-4B9C-814C-559F7B7FABF0}"/>
              </a:ext>
            </a:extLst>
          </p:cNvPr>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a:extLst>
              <a:ext uri="{FF2B5EF4-FFF2-40B4-BE49-F238E27FC236}">
                <a16:creationId xmlns:a16="http://schemas.microsoft.com/office/drawing/2014/main" xmlns="" id="{7A395189-B454-4997-8998-6F90FEA702A2}"/>
              </a:ext>
            </a:extLst>
          </p:cNvPr>
          <p:cNvSpPr>
            <a:spLocks noGrp="1"/>
          </p:cNvSpPr>
          <p:nvPr>
            <p:ph type="sldNum" sz="quarter" idx="12"/>
          </p:nvPr>
        </p:nvSpPr>
        <p:spPr/>
        <p:txBody>
          <a:bodyPr/>
          <a:lstStyle/>
          <a:p>
            <a:fld id="{6CC2F7C7-6234-494F-A458-97384E1A431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216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A16D44C-5647-4B85-B1F4-C1201A2ED40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D971CE0F-30CA-4B13-BBA2-A86A1288A845}"/>
              </a:ext>
            </a:extLst>
          </p:cNvPr>
          <p:cNvSpPr>
            <a:spLocks noGrp="1"/>
          </p:cNvSpPr>
          <p:nvPr>
            <p:ph type="dt" sz="half" idx="10"/>
          </p:nvPr>
        </p:nvSpPr>
        <p:spPr/>
        <p:txBody>
          <a:bodyPr/>
          <a:lstStyle/>
          <a:p>
            <a:fld id="{64C3AF63-18DA-4E41-B807-24E1DF7D1F76}" type="datetimeFigureOut">
              <a:rPr lang="tr-TR" smtClean="0">
                <a:solidFill>
                  <a:prstClr val="black">
                    <a:tint val="75000"/>
                  </a:prstClr>
                </a:solidFill>
              </a:rPr>
              <a:pPr/>
              <a:t>2.03.2023</a:t>
            </a:fld>
            <a:endParaRPr lang="tr-TR">
              <a:solidFill>
                <a:prstClr val="black">
                  <a:tint val="75000"/>
                </a:prstClr>
              </a:solidFill>
            </a:endParaRPr>
          </a:p>
        </p:txBody>
      </p:sp>
      <p:sp>
        <p:nvSpPr>
          <p:cNvPr id="4" name="Alt Bilgi Yer Tutucusu 3">
            <a:extLst>
              <a:ext uri="{FF2B5EF4-FFF2-40B4-BE49-F238E27FC236}">
                <a16:creationId xmlns:a16="http://schemas.microsoft.com/office/drawing/2014/main" xmlns="" id="{BB1A96F9-9D26-4C60-BF8A-CACFBFF6D7D9}"/>
              </a:ext>
            </a:extLst>
          </p:cNvPr>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a:extLst>
              <a:ext uri="{FF2B5EF4-FFF2-40B4-BE49-F238E27FC236}">
                <a16:creationId xmlns:a16="http://schemas.microsoft.com/office/drawing/2014/main" xmlns="" id="{F57F5B77-428E-4B34-9382-4CA8A7098E10}"/>
              </a:ext>
            </a:extLst>
          </p:cNvPr>
          <p:cNvSpPr>
            <a:spLocks noGrp="1"/>
          </p:cNvSpPr>
          <p:nvPr>
            <p:ph type="sldNum" sz="quarter" idx="12"/>
          </p:nvPr>
        </p:nvSpPr>
        <p:spPr/>
        <p:txBody>
          <a:bodyPr/>
          <a:lstStyle/>
          <a:p>
            <a:fld id="{6CC2F7C7-6234-494F-A458-97384E1A431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612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5AF4A042-BE27-4885-A9BE-7A969E7CB6BB}"/>
              </a:ext>
            </a:extLst>
          </p:cNvPr>
          <p:cNvSpPr>
            <a:spLocks noGrp="1"/>
          </p:cNvSpPr>
          <p:nvPr>
            <p:ph type="dt" sz="half" idx="10"/>
          </p:nvPr>
        </p:nvSpPr>
        <p:spPr/>
        <p:txBody>
          <a:bodyPr/>
          <a:lstStyle/>
          <a:p>
            <a:fld id="{64C3AF63-18DA-4E41-B807-24E1DF7D1F76}" type="datetimeFigureOut">
              <a:rPr lang="tr-TR" smtClean="0">
                <a:solidFill>
                  <a:prstClr val="black">
                    <a:tint val="75000"/>
                  </a:prstClr>
                </a:solidFill>
              </a:rPr>
              <a:pPr/>
              <a:t>2.03.2023</a:t>
            </a:fld>
            <a:endParaRPr lang="tr-TR">
              <a:solidFill>
                <a:prstClr val="black">
                  <a:tint val="75000"/>
                </a:prstClr>
              </a:solidFill>
            </a:endParaRPr>
          </a:p>
        </p:txBody>
      </p:sp>
      <p:sp>
        <p:nvSpPr>
          <p:cNvPr id="3" name="Alt Bilgi Yer Tutucusu 2">
            <a:extLst>
              <a:ext uri="{FF2B5EF4-FFF2-40B4-BE49-F238E27FC236}">
                <a16:creationId xmlns:a16="http://schemas.microsoft.com/office/drawing/2014/main" xmlns="" id="{65A0543F-187F-4B72-BA40-EA88FE1E3016}"/>
              </a:ext>
            </a:extLst>
          </p:cNvPr>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a:extLst>
              <a:ext uri="{FF2B5EF4-FFF2-40B4-BE49-F238E27FC236}">
                <a16:creationId xmlns:a16="http://schemas.microsoft.com/office/drawing/2014/main" xmlns="" id="{6911CD8B-DAC3-497C-A846-DD6EDC6260B5}"/>
              </a:ext>
            </a:extLst>
          </p:cNvPr>
          <p:cNvSpPr>
            <a:spLocks noGrp="1"/>
          </p:cNvSpPr>
          <p:nvPr>
            <p:ph type="sldNum" sz="quarter" idx="12"/>
          </p:nvPr>
        </p:nvSpPr>
        <p:spPr/>
        <p:txBody>
          <a:bodyPr/>
          <a:lstStyle/>
          <a:p>
            <a:fld id="{6CC2F7C7-6234-494F-A458-97384E1A431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0166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C8AC6EE-B177-46E8-AAA8-ED416D4512FD}"/>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B12A87DB-3BDE-4AB1-8F94-680F2BB6B72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B0E24A2F-26A8-4193-855D-EE61EC5BF6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a:extLst>
              <a:ext uri="{FF2B5EF4-FFF2-40B4-BE49-F238E27FC236}">
                <a16:creationId xmlns:a16="http://schemas.microsoft.com/office/drawing/2014/main" xmlns="" id="{C679A208-9B25-4928-8C9C-22AA12B28CF2}"/>
              </a:ext>
            </a:extLst>
          </p:cNvPr>
          <p:cNvSpPr>
            <a:spLocks noGrp="1"/>
          </p:cNvSpPr>
          <p:nvPr>
            <p:ph type="dt" sz="half" idx="10"/>
          </p:nvPr>
        </p:nvSpPr>
        <p:spPr/>
        <p:txBody>
          <a:bodyPr/>
          <a:lstStyle/>
          <a:p>
            <a:fld id="{64C3AF63-18DA-4E41-B807-24E1DF7D1F76}" type="datetimeFigureOut">
              <a:rPr lang="tr-TR" smtClean="0">
                <a:solidFill>
                  <a:prstClr val="black">
                    <a:tint val="75000"/>
                  </a:prstClr>
                </a:solidFill>
              </a:rPr>
              <a:pPr/>
              <a:t>2.03.2023</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xmlns="" id="{42C6F74A-FEED-4668-8E03-C63E8F7CCDCD}"/>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xmlns="" id="{471C4030-64E2-4D6D-87F5-7B382D2A7BAB}"/>
              </a:ext>
            </a:extLst>
          </p:cNvPr>
          <p:cNvSpPr>
            <a:spLocks noGrp="1"/>
          </p:cNvSpPr>
          <p:nvPr>
            <p:ph type="sldNum" sz="quarter" idx="12"/>
          </p:nvPr>
        </p:nvSpPr>
        <p:spPr/>
        <p:txBody>
          <a:bodyPr/>
          <a:lstStyle/>
          <a:p>
            <a:fld id="{6CC2F7C7-6234-494F-A458-97384E1A431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317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62D8CF1-B8EE-41FE-99BD-79DB2844C954}"/>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4DC50180-17E7-44FD-8C59-672811CE027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xmlns="" id="{9E377A6F-1A57-4433-999F-D53A0507C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a:extLst>
              <a:ext uri="{FF2B5EF4-FFF2-40B4-BE49-F238E27FC236}">
                <a16:creationId xmlns:a16="http://schemas.microsoft.com/office/drawing/2014/main" xmlns="" id="{F9BBCAD5-E4C2-43B0-AB23-41959F1C4044}"/>
              </a:ext>
            </a:extLst>
          </p:cNvPr>
          <p:cNvSpPr>
            <a:spLocks noGrp="1"/>
          </p:cNvSpPr>
          <p:nvPr>
            <p:ph type="dt" sz="half" idx="10"/>
          </p:nvPr>
        </p:nvSpPr>
        <p:spPr/>
        <p:txBody>
          <a:bodyPr/>
          <a:lstStyle/>
          <a:p>
            <a:fld id="{64C3AF63-18DA-4E41-B807-24E1DF7D1F76}" type="datetimeFigureOut">
              <a:rPr lang="tr-TR" smtClean="0">
                <a:solidFill>
                  <a:prstClr val="black">
                    <a:tint val="75000"/>
                  </a:prstClr>
                </a:solidFill>
              </a:rPr>
              <a:pPr/>
              <a:t>2.03.2023</a:t>
            </a:fld>
            <a:endParaRPr lang="tr-TR">
              <a:solidFill>
                <a:prstClr val="black">
                  <a:tint val="75000"/>
                </a:prstClr>
              </a:solidFill>
            </a:endParaRPr>
          </a:p>
        </p:txBody>
      </p:sp>
      <p:sp>
        <p:nvSpPr>
          <p:cNvPr id="6" name="Alt Bilgi Yer Tutucusu 5">
            <a:extLst>
              <a:ext uri="{FF2B5EF4-FFF2-40B4-BE49-F238E27FC236}">
                <a16:creationId xmlns:a16="http://schemas.microsoft.com/office/drawing/2014/main" xmlns="" id="{8791738D-E7EA-411B-879E-2CA5BC8D6344}"/>
              </a:ext>
            </a:extLst>
          </p:cNvPr>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a:extLst>
              <a:ext uri="{FF2B5EF4-FFF2-40B4-BE49-F238E27FC236}">
                <a16:creationId xmlns:a16="http://schemas.microsoft.com/office/drawing/2014/main" xmlns="" id="{2E4DCAA8-672F-427C-B472-BA7C4FDC1EC1}"/>
              </a:ext>
            </a:extLst>
          </p:cNvPr>
          <p:cNvSpPr>
            <a:spLocks noGrp="1"/>
          </p:cNvSpPr>
          <p:nvPr>
            <p:ph type="sldNum" sz="quarter" idx="12"/>
          </p:nvPr>
        </p:nvSpPr>
        <p:spPr/>
        <p:txBody>
          <a:bodyPr/>
          <a:lstStyle/>
          <a:p>
            <a:fld id="{6CC2F7C7-6234-494F-A458-97384E1A431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210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943C07DB-600A-42F5-BC9C-A3127A671B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04223A41-9B85-4378-AFCB-C4C8D2420D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2AA28131-C555-4E66-8ADF-5DE8613432E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64C3AF63-18DA-4E41-B807-24E1DF7D1F76}" type="datetimeFigureOut">
              <a:rPr lang="tr-TR" smtClean="0">
                <a:solidFill>
                  <a:prstClr val="black">
                    <a:tint val="75000"/>
                  </a:prstClr>
                </a:solidFill>
                <a:latin typeface="Calibri"/>
              </a:rPr>
              <a:pPr fontAlgn="auto">
                <a:spcBef>
                  <a:spcPts val="0"/>
                </a:spcBef>
                <a:spcAft>
                  <a:spcPts val="0"/>
                </a:spcAft>
              </a:pPr>
              <a:t>2.03.2023</a:t>
            </a:fld>
            <a:endParaRPr lang="tr-TR">
              <a:solidFill>
                <a:prstClr val="black">
                  <a:tint val="75000"/>
                </a:prstClr>
              </a:solidFill>
              <a:latin typeface="Calibri"/>
            </a:endParaRPr>
          </a:p>
        </p:txBody>
      </p:sp>
      <p:sp>
        <p:nvSpPr>
          <p:cNvPr id="5" name="Alt Bilgi Yer Tutucusu 4">
            <a:extLst>
              <a:ext uri="{FF2B5EF4-FFF2-40B4-BE49-F238E27FC236}">
                <a16:creationId xmlns:a16="http://schemas.microsoft.com/office/drawing/2014/main" xmlns="" id="{9EB841D3-27C3-403A-914F-86D956BE2FF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endParaRPr>
          </a:p>
        </p:txBody>
      </p:sp>
      <p:sp>
        <p:nvSpPr>
          <p:cNvPr id="6" name="Slayt Numarası Yer Tutucusu 5">
            <a:extLst>
              <a:ext uri="{FF2B5EF4-FFF2-40B4-BE49-F238E27FC236}">
                <a16:creationId xmlns:a16="http://schemas.microsoft.com/office/drawing/2014/main" xmlns="" id="{7A51676E-82F6-4326-8842-D344393563F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6CC2F7C7-6234-494F-A458-97384E1A431A}"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285151570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8.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3.jfif"/><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4.jfi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5.jfif"/><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9.jf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2.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image" Target="../media/image23.jfif"/><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6.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30.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hyperlink" Target="http://www.google.com/url?sa=i&amp;rct=j&amp;q=&amp;esrc=s&amp;source=images&amp;cd=&amp;cad=rja&amp;uact=8&amp;ved=2ahUKEwjIlODa8bXfAhWNzKQKHVCpB40QjRx6BAgBEAU&amp;url=http://www.adalgrup.com/hizmetlerimiz/ilkyardim/&amp;psig=AOvVaw2x5zQpbpcFRkrujqcje_rO&amp;ust=1545652220202981"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32.jfif"/><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8.jp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8.jp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8.jp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jpeg"/><Relationship Id="rId9" Type="http://schemas.microsoft.com/office/2007/relationships/diagramDrawing" Target="../diagrams/drawing5.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jpeg"/><Relationship Id="rId9" Type="http://schemas.microsoft.com/office/2007/relationships/diagramDrawing" Target="../diagrams/drawing6.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8.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3" name="Picture 4"/>
          <p:cNvPicPr>
            <a:picLocks noChangeAspect="1" noChangeArrowheads="1"/>
          </p:cNvPicPr>
          <p:nvPr/>
        </p:nvPicPr>
        <p:blipFill>
          <a:blip r:embed="rId5" cstate="print"/>
          <a:srcRect/>
          <a:stretch>
            <a:fillRect/>
          </a:stretch>
        </p:blipFill>
        <p:spPr bwMode="auto">
          <a:xfrm>
            <a:off x="2730060" y="888940"/>
            <a:ext cx="4176464" cy="4104082"/>
          </a:xfrm>
          <a:prstGeom prst="rect">
            <a:avLst/>
          </a:prstGeom>
          <a:noFill/>
          <a:ln w="9525">
            <a:noFill/>
            <a:miter lim="800000"/>
            <a:headEnd/>
            <a:tailEnd/>
          </a:ln>
        </p:spPr>
      </p:pic>
      <p:sp>
        <p:nvSpPr>
          <p:cNvPr id="14" name="3 Metin kutusu"/>
          <p:cNvSpPr txBox="1"/>
          <p:nvPr/>
        </p:nvSpPr>
        <p:spPr>
          <a:xfrm>
            <a:off x="1537585" y="5301207"/>
            <a:ext cx="6561413" cy="584775"/>
          </a:xfrm>
          <a:prstGeom prst="rect">
            <a:avLst/>
          </a:prstGeom>
          <a:noFill/>
        </p:spPr>
        <p:txBody>
          <a:bodyPr wrap="none" rtlCol="0">
            <a:spAutoFit/>
          </a:bodyPr>
          <a:lstStyle/>
          <a:p>
            <a:pPr algn="ctr"/>
            <a:r>
              <a:rPr lang="tr-TR" sz="3200" b="1" dirty="0" smtClean="0">
                <a:solidFill>
                  <a:schemeClr val="accent5">
                    <a:lumMod val="75000"/>
                  </a:schemeClr>
                </a:solidFill>
                <a:latin typeface="Algerian" pitchFamily="82" charset="0"/>
              </a:rPr>
              <a:t>İŞYERİ SAĞLIK GÜVENLİK BİRİMİ</a:t>
            </a:r>
            <a:endParaRPr lang="tr-TR" sz="3200" b="1" dirty="0">
              <a:solidFill>
                <a:schemeClr val="accent5">
                  <a:lumMod val="75000"/>
                </a:schemeClr>
              </a:solidFill>
              <a:latin typeface="Algerian" pitchFamily="82" charset="0"/>
            </a:endParaRPr>
          </a:p>
        </p:txBody>
      </p:sp>
    </p:spTree>
    <p:extLst>
      <p:ext uri="{BB962C8B-B14F-4D97-AF65-F5344CB8AC3E}">
        <p14:creationId xmlns:p14="http://schemas.microsoft.com/office/powerpoint/2010/main" val="40948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aphicFrame>
        <p:nvGraphicFramePr>
          <p:cNvPr id="12" name="Diyagram 11"/>
          <p:cNvGraphicFramePr/>
          <p:nvPr>
            <p:extLst>
              <p:ext uri="{D42A27DB-BD31-4B8C-83A1-F6EECF244321}">
                <p14:modId xmlns:p14="http://schemas.microsoft.com/office/powerpoint/2010/main" val="2863442275"/>
              </p:ext>
            </p:extLst>
          </p:nvPr>
        </p:nvGraphicFramePr>
        <p:xfrm>
          <a:off x="107504" y="836712"/>
          <a:ext cx="8892480" cy="52435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8357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Resim 11">
            <a:extLst>
              <a:ext uri="{FF2B5EF4-FFF2-40B4-BE49-F238E27FC236}">
                <a16:creationId xmlns:a16="http://schemas.microsoft.com/office/drawing/2014/main" xmlns="" id="{4E374DF0-07D5-4A41-97E6-ABC3998FF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891" y="1732589"/>
            <a:ext cx="2865893" cy="2650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Metin kutusu 12"/>
          <p:cNvSpPr txBox="1"/>
          <p:nvPr/>
        </p:nvSpPr>
        <p:spPr>
          <a:xfrm rot="430665">
            <a:off x="3763345" y="2314036"/>
            <a:ext cx="4559301" cy="1338828"/>
          </a:xfrm>
          <a:prstGeom prst="rect">
            <a:avLst/>
          </a:prstGeom>
          <a:noFill/>
        </p:spPr>
        <p:txBody>
          <a:bodyPr wrap="square" rtlCol="0">
            <a:spAutoFit/>
          </a:bodyPr>
          <a:lstStyle/>
          <a:p>
            <a:pPr algn="ctr" fontAlgn="auto">
              <a:spcBef>
                <a:spcPts val="0"/>
              </a:spcBef>
              <a:spcAft>
                <a:spcPts val="0"/>
              </a:spcAft>
            </a:pPr>
            <a:r>
              <a:rPr lang="tr-TR" sz="4050" b="1" dirty="0">
                <a:solidFill>
                  <a:prstClr val="black"/>
                </a:solidFill>
                <a:latin typeface="Georgia" panose="02040502050405020303" pitchFamily="18" charset="0"/>
              </a:rPr>
              <a:t>SORUMLULUK ALANLARIMIZ</a:t>
            </a:r>
          </a:p>
        </p:txBody>
      </p:sp>
    </p:spTree>
    <p:extLst>
      <p:ext uri="{BB962C8B-B14F-4D97-AF65-F5344CB8AC3E}">
        <p14:creationId xmlns:p14="http://schemas.microsoft.com/office/powerpoint/2010/main" val="315111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aphicFrame>
        <p:nvGraphicFramePr>
          <p:cNvPr id="2" name="Diyagram 1"/>
          <p:cNvGraphicFramePr/>
          <p:nvPr>
            <p:extLst>
              <p:ext uri="{D42A27DB-BD31-4B8C-83A1-F6EECF244321}">
                <p14:modId xmlns:p14="http://schemas.microsoft.com/office/powerpoint/2010/main" val="4290805721"/>
              </p:ext>
            </p:extLst>
          </p:nvPr>
        </p:nvGraphicFramePr>
        <p:xfrm>
          <a:off x="0" y="764704"/>
          <a:ext cx="9036495" cy="55475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70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Picture 2" descr="G:\BELGELER\brifing\İSG EĞİTİM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37" y="2343134"/>
            <a:ext cx="3450431" cy="18073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G:\BELGELER\brifing\İSG EĞİTİM 2.jpg"/>
          <p:cNvPicPr>
            <a:picLocks noChangeAspect="1" noChangeArrowheads="1"/>
          </p:cNvPicPr>
          <p:nvPr/>
        </p:nvPicPr>
        <p:blipFill rotWithShape="1">
          <a:blip r:embed="rId6">
            <a:extLst>
              <a:ext uri="{28A0092B-C50C-407E-A947-70E740481C1C}">
                <a14:useLocalDpi xmlns:a14="http://schemas.microsoft.com/office/drawing/2010/main" val="0"/>
              </a:ext>
            </a:extLst>
          </a:blip>
          <a:srcRect l="13444" r="13350"/>
          <a:stretch/>
        </p:blipFill>
        <p:spPr bwMode="auto">
          <a:xfrm>
            <a:off x="6874838" y="2685020"/>
            <a:ext cx="1500983" cy="857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BELGELER\brifing\İSG EĞİTİ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6353" y="4437112"/>
            <a:ext cx="2463434" cy="12994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G:\BELGELER\brifing\İSG EĞİTİM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2643" y="3113645"/>
            <a:ext cx="2656113" cy="152033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 15"/>
          <p:cNvGrpSpPr/>
          <p:nvPr/>
        </p:nvGrpSpPr>
        <p:grpSpPr>
          <a:xfrm>
            <a:off x="565588" y="1268760"/>
            <a:ext cx="7708006" cy="645740"/>
            <a:chOff x="2222786" y="4251479"/>
            <a:chExt cx="1362868" cy="885864"/>
          </a:xfrm>
          <a:solidFill>
            <a:schemeClr val="accent2">
              <a:lumMod val="60000"/>
              <a:lumOff val="40000"/>
            </a:schemeClr>
          </a:solidFill>
          <a:scene3d>
            <a:camera prst="orthographicFront">
              <a:rot lat="0" lon="0" rev="0"/>
            </a:camera>
            <a:lightRig rig="contrasting" dir="t">
              <a:rot lat="0" lon="0" rev="1200000"/>
            </a:lightRig>
          </a:scene3d>
        </p:grpSpPr>
        <p:sp>
          <p:nvSpPr>
            <p:cNvPr id="17" name="Yuvarlatılmış Dikdörtgen 16"/>
            <p:cNvSpPr/>
            <p:nvPr/>
          </p:nvSpPr>
          <p:spPr>
            <a:xfrm>
              <a:off x="2222786" y="4251479"/>
              <a:ext cx="1362868" cy="88586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1694124"/>
                <a:satOff val="62500"/>
                <a:lumOff val="-9191"/>
                <a:alphaOff val="0"/>
              </a:schemeClr>
            </a:fillRef>
            <a:effectRef idx="2">
              <a:schemeClr val="accent3">
                <a:hueOff val="1694124"/>
                <a:satOff val="62500"/>
                <a:lumOff val="-9191"/>
                <a:alphaOff val="0"/>
              </a:schemeClr>
            </a:effectRef>
            <a:fontRef idx="minor">
              <a:schemeClr val="lt1"/>
            </a:fontRef>
          </p:style>
        </p:sp>
        <p:sp>
          <p:nvSpPr>
            <p:cNvPr id="18" name="Yuvarlatılmış Dikdörtgen 4"/>
            <p:cNvSpPr/>
            <p:nvPr/>
          </p:nvSpPr>
          <p:spPr>
            <a:xfrm>
              <a:off x="2266030" y="4294723"/>
              <a:ext cx="1276380" cy="79937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fontAlgn="auto">
                <a:spcBef>
                  <a:spcPts val="0"/>
                </a:spcBef>
                <a:spcAft>
                  <a:spcPts val="0"/>
                </a:spcAft>
              </a:pPr>
              <a:r>
                <a:rPr lang="tr-TR" sz="2700" b="1" dirty="0">
                  <a:solidFill>
                    <a:prstClr val="white"/>
                  </a:solidFill>
                </a:rPr>
                <a:t>EĞİTİMLER</a:t>
              </a:r>
            </a:p>
          </p:txBody>
        </p:sp>
      </p:grpSp>
    </p:spTree>
    <p:extLst>
      <p:ext uri="{BB962C8B-B14F-4D97-AF65-F5344CB8AC3E}">
        <p14:creationId xmlns:p14="http://schemas.microsoft.com/office/powerpoint/2010/main" val="169217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2" name="Metin kutusu 11"/>
          <p:cNvSpPr txBox="1"/>
          <p:nvPr/>
        </p:nvSpPr>
        <p:spPr>
          <a:xfrm>
            <a:off x="581101" y="1340768"/>
            <a:ext cx="7807324" cy="2369880"/>
          </a:xfrm>
          <a:prstGeom prst="rect">
            <a:avLst/>
          </a:prstGeom>
          <a:noFill/>
        </p:spPr>
        <p:txBody>
          <a:bodyPr wrap="square" rtlCol="0">
            <a:spAutoFit/>
          </a:bodyPr>
          <a:lstStyle/>
          <a:p>
            <a:pPr algn="ctr" fontAlgn="auto">
              <a:spcBef>
                <a:spcPts val="0"/>
              </a:spcBef>
              <a:spcAft>
                <a:spcPts val="0"/>
              </a:spcAft>
            </a:pPr>
            <a:r>
              <a:rPr lang="tr-TR" sz="2000" b="1" dirty="0" smtClean="0">
                <a:solidFill>
                  <a:prstClr val="black"/>
                </a:solidFill>
                <a:latin typeface="Georgia" panose="02040502050405020303" pitchFamily="18" charset="0"/>
              </a:rPr>
              <a:t>ÇALIŞANLARIN TEMEL İŞ SAĞLIĞI VE GÜVENLİĞİ EĞİTİMLERİ</a:t>
            </a:r>
          </a:p>
          <a:p>
            <a:pPr algn="ctr" fontAlgn="auto">
              <a:spcBef>
                <a:spcPts val="0"/>
              </a:spcBef>
              <a:spcAft>
                <a:spcPts val="0"/>
              </a:spcAft>
            </a:pPr>
            <a:endParaRPr lang="tr-TR" b="1" dirty="0" smtClean="0">
              <a:solidFill>
                <a:prstClr val="black"/>
              </a:solidFill>
              <a:latin typeface="Georgia" panose="02040502050405020303" pitchFamily="18" charset="0"/>
            </a:endParaRPr>
          </a:p>
          <a:p>
            <a:pPr algn="just" fontAlgn="auto">
              <a:spcBef>
                <a:spcPts val="0"/>
              </a:spcBef>
              <a:spcAft>
                <a:spcPts val="0"/>
              </a:spcAft>
            </a:pPr>
            <a:r>
              <a:rPr lang="tr-TR" dirty="0" smtClean="0">
                <a:solidFill>
                  <a:prstClr val="black"/>
                </a:solidFill>
                <a:latin typeface="Georgia" panose="02040502050405020303" pitchFamily="18" charset="0"/>
              </a:rPr>
              <a:t>	6331 Sayılı İş Sağlığı ve Güvenliği Kanunu ile Çalışanların İş Sağlığı ve Güvenliği eğitimlerinin usul ve esasları Hakkında Yönetmeliğe göre, müdürlüğümüz ve bağlı kurumlarında görev yapan tüm çalışanlara, işyeri tehlike sınıflarına göre   </a:t>
            </a:r>
            <a:r>
              <a:rPr lang="tr-TR" b="1" dirty="0" smtClean="0">
                <a:solidFill>
                  <a:prstClr val="black"/>
                </a:solidFill>
                <a:latin typeface="Georgia" panose="02040502050405020303" pitchFamily="18" charset="0"/>
              </a:rPr>
              <a:t>‘‘Temel İş Sağlığı ve Güvenliği Eğitimlerini’’ </a:t>
            </a:r>
            <a:r>
              <a:rPr lang="tr-TR" dirty="0" smtClean="0">
                <a:solidFill>
                  <a:prstClr val="black"/>
                </a:solidFill>
                <a:latin typeface="Georgia" panose="02040502050405020303" pitchFamily="18" charset="0"/>
              </a:rPr>
              <a:t>almaktadırlar.</a:t>
            </a:r>
            <a:r>
              <a:rPr lang="tr-TR" dirty="0">
                <a:solidFill>
                  <a:prstClr val="black"/>
                </a:solidFill>
                <a:latin typeface="Georgia" panose="02040502050405020303" pitchFamily="18" charset="0"/>
              </a:rPr>
              <a:t>	</a:t>
            </a: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12" y="3926756"/>
            <a:ext cx="2910780" cy="1847850"/>
          </a:xfrm>
          <a:prstGeom prst="rect">
            <a:avLst/>
          </a:prstGeom>
        </p:spPr>
      </p:pic>
      <p:sp>
        <p:nvSpPr>
          <p:cNvPr id="14" name="Metin kutusu 13"/>
          <p:cNvSpPr txBox="1"/>
          <p:nvPr/>
        </p:nvSpPr>
        <p:spPr>
          <a:xfrm>
            <a:off x="3779912" y="3789040"/>
            <a:ext cx="4608514" cy="1631216"/>
          </a:xfrm>
          <a:prstGeom prst="rect">
            <a:avLst/>
          </a:prstGeom>
          <a:noFill/>
        </p:spPr>
        <p:txBody>
          <a:bodyPr wrap="square" rtlCol="0">
            <a:spAutoFit/>
          </a:bodyPr>
          <a:lstStyle/>
          <a:p>
            <a:pPr algn="just" fontAlgn="auto">
              <a:spcBef>
                <a:spcPts val="0"/>
              </a:spcBef>
              <a:spcAft>
                <a:spcPts val="0"/>
              </a:spcAft>
            </a:pPr>
            <a:r>
              <a:rPr lang="tr-TR" sz="2000" dirty="0">
                <a:solidFill>
                  <a:prstClr val="black"/>
                </a:solidFill>
                <a:latin typeface="Calibri"/>
              </a:rPr>
              <a:t>	</a:t>
            </a:r>
            <a:r>
              <a:rPr lang="tr-TR" sz="2000" dirty="0">
                <a:solidFill>
                  <a:prstClr val="black"/>
                </a:solidFill>
                <a:latin typeface="Georgia" panose="02040502050405020303" pitchFamily="18" charset="0"/>
              </a:rPr>
              <a:t>Bu eğitimler, İlçe İSG Bürolarında görevli iş güvenliği uzmanları tarafından, uygun ortamlarda ve </a:t>
            </a:r>
            <a:r>
              <a:rPr lang="tr-TR" sz="2000" dirty="0" err="1">
                <a:solidFill>
                  <a:prstClr val="black"/>
                </a:solidFill>
                <a:latin typeface="Georgia" panose="02040502050405020303" pitchFamily="18" charset="0"/>
              </a:rPr>
              <a:t>hizmetiçi</a:t>
            </a:r>
            <a:r>
              <a:rPr lang="tr-TR" sz="2000" dirty="0">
                <a:solidFill>
                  <a:prstClr val="black"/>
                </a:solidFill>
                <a:latin typeface="Georgia" panose="02040502050405020303" pitchFamily="18" charset="0"/>
              </a:rPr>
              <a:t> eğitim faaliyetleri kapsamında verilmektedir.</a:t>
            </a:r>
          </a:p>
        </p:txBody>
      </p:sp>
    </p:spTree>
    <p:extLst>
      <p:ext uri="{BB962C8B-B14F-4D97-AF65-F5344CB8AC3E}">
        <p14:creationId xmlns:p14="http://schemas.microsoft.com/office/powerpoint/2010/main" val="170687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3" name="Metin kutusu 12"/>
          <p:cNvSpPr txBox="1"/>
          <p:nvPr/>
        </p:nvSpPr>
        <p:spPr>
          <a:xfrm>
            <a:off x="576405" y="1196752"/>
            <a:ext cx="8028043" cy="2400657"/>
          </a:xfrm>
          <a:prstGeom prst="rect">
            <a:avLst/>
          </a:prstGeom>
          <a:noFill/>
        </p:spPr>
        <p:txBody>
          <a:bodyPr wrap="square" rtlCol="0">
            <a:spAutoFit/>
          </a:bodyPr>
          <a:lstStyle/>
          <a:p>
            <a:pPr algn="ctr" fontAlgn="auto">
              <a:spcBef>
                <a:spcPts val="0"/>
              </a:spcBef>
              <a:spcAft>
                <a:spcPts val="0"/>
              </a:spcAft>
            </a:pPr>
            <a:r>
              <a:rPr lang="tr-TR" sz="2400" b="1" dirty="0" smtClean="0">
                <a:solidFill>
                  <a:prstClr val="black"/>
                </a:solidFill>
                <a:latin typeface="Georgia" panose="02040502050405020303" pitchFamily="18" charset="0"/>
              </a:rPr>
              <a:t>İLKYARDIM EĞİTİMLERİ</a:t>
            </a:r>
          </a:p>
          <a:p>
            <a:pPr algn="ctr" fontAlgn="auto">
              <a:spcBef>
                <a:spcPts val="0"/>
              </a:spcBef>
              <a:spcAft>
                <a:spcPts val="0"/>
              </a:spcAft>
            </a:pPr>
            <a:endParaRPr lang="tr-TR" b="1" dirty="0" smtClean="0">
              <a:solidFill>
                <a:prstClr val="black"/>
              </a:solidFill>
              <a:latin typeface="Georgia" panose="02040502050405020303" pitchFamily="18" charset="0"/>
            </a:endParaRPr>
          </a:p>
          <a:p>
            <a:pPr algn="just" fontAlgn="auto">
              <a:spcBef>
                <a:spcPts val="0"/>
              </a:spcBef>
              <a:spcAft>
                <a:spcPts val="0"/>
              </a:spcAft>
            </a:pPr>
            <a:r>
              <a:rPr lang="tr-TR" dirty="0" smtClean="0">
                <a:solidFill>
                  <a:prstClr val="black"/>
                </a:solidFill>
                <a:latin typeface="Georgia" panose="02040502050405020303" pitchFamily="18" charset="0"/>
              </a:rPr>
              <a:t>	6331 </a:t>
            </a:r>
            <a:r>
              <a:rPr lang="tr-TR" dirty="0">
                <a:solidFill>
                  <a:prstClr val="black"/>
                </a:solidFill>
                <a:latin typeface="Georgia" panose="02040502050405020303" pitchFamily="18" charset="0"/>
              </a:rPr>
              <a:t>Sayılı İş Sağlığı ve Güvenliği </a:t>
            </a:r>
            <a:r>
              <a:rPr lang="tr-TR" dirty="0" smtClean="0">
                <a:solidFill>
                  <a:prstClr val="black"/>
                </a:solidFill>
                <a:latin typeface="Georgia" panose="02040502050405020303" pitchFamily="18" charset="0"/>
              </a:rPr>
              <a:t>Kanunu, İlkyardım Yönetmeliği ve Acil Durumlar Hakkında Yönetmeliğine göre işyerlerinde, işyeri tehlike sınıfına göre İlkyardım eğitimler verilmektedir. </a:t>
            </a:r>
            <a:endParaRPr lang="tr-TR" dirty="0">
              <a:solidFill>
                <a:prstClr val="black"/>
              </a:solidFill>
              <a:latin typeface="Georgia" panose="02040502050405020303" pitchFamily="18" charset="0"/>
            </a:endParaRPr>
          </a:p>
          <a:p>
            <a:pPr algn="just" fontAlgn="auto">
              <a:spcBef>
                <a:spcPts val="0"/>
              </a:spcBef>
              <a:spcAft>
                <a:spcPts val="0"/>
              </a:spcAft>
            </a:pPr>
            <a:r>
              <a:rPr lang="tr-TR" dirty="0" smtClean="0">
                <a:solidFill>
                  <a:prstClr val="black"/>
                </a:solidFill>
                <a:latin typeface="Georgia" panose="02040502050405020303" pitchFamily="18" charset="0"/>
              </a:rPr>
              <a:t>	Eğitimler, Müdürlüğümüz İSG Birimi bünyesinde oluşturulan Aydın İl Milli Eğitim Müdürlüğü İlkyardım Eğitimi Merkezi sorumluluğunda ve planlamasında, İlkyardım Eğitmenlerimiz tarafından verilmektedir.</a:t>
            </a: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370" y="3784430"/>
            <a:ext cx="2466975" cy="1847850"/>
          </a:xfrm>
          <a:prstGeom prst="rect">
            <a:avLst/>
          </a:prstGeom>
        </p:spPr>
      </p:pic>
      <p:sp>
        <p:nvSpPr>
          <p:cNvPr id="14" name="Metin kutusu 13"/>
          <p:cNvSpPr txBox="1"/>
          <p:nvPr/>
        </p:nvSpPr>
        <p:spPr>
          <a:xfrm>
            <a:off x="3203847" y="4005064"/>
            <a:ext cx="5673587" cy="1508105"/>
          </a:xfrm>
          <a:prstGeom prst="rect">
            <a:avLst/>
          </a:prstGeom>
          <a:noFill/>
        </p:spPr>
        <p:txBody>
          <a:bodyPr wrap="square" rtlCol="0">
            <a:spAutoFit/>
          </a:bodyPr>
          <a:lstStyle/>
          <a:p>
            <a:pPr algn="just" fontAlgn="auto">
              <a:spcBef>
                <a:spcPts val="0"/>
              </a:spcBef>
              <a:spcAft>
                <a:spcPts val="0"/>
              </a:spcAft>
            </a:pPr>
            <a:r>
              <a:rPr lang="tr-TR" sz="2000" dirty="0">
                <a:solidFill>
                  <a:prstClr val="black"/>
                </a:solidFill>
                <a:latin typeface="Calibri"/>
              </a:rPr>
              <a:t>	</a:t>
            </a:r>
            <a:r>
              <a:rPr lang="tr-TR" dirty="0" smtClean="0">
                <a:solidFill>
                  <a:prstClr val="black"/>
                </a:solidFill>
                <a:latin typeface="Georgia" panose="02040502050405020303" pitchFamily="18" charset="0"/>
              </a:rPr>
              <a:t>Bu eğitimlerimiz öncelikle İlkyardım ekibinde görev yapan personel ile talep doğrultusunda diğer personele verilmektedir. Eğitimler, İl Sağlık Müdürlüğü ve Kızılay ile koordineli bir şekilde yürütülmektedir.</a:t>
            </a:r>
            <a:r>
              <a:rPr lang="tr-TR" dirty="0">
                <a:solidFill>
                  <a:prstClr val="black"/>
                </a:solidFill>
                <a:latin typeface="Georgia" panose="02040502050405020303" pitchFamily="18" charset="0"/>
              </a:rPr>
              <a:t>	</a:t>
            </a:r>
          </a:p>
        </p:txBody>
      </p:sp>
    </p:spTree>
    <p:extLst>
      <p:ext uri="{BB962C8B-B14F-4D97-AF65-F5344CB8AC3E}">
        <p14:creationId xmlns:p14="http://schemas.microsoft.com/office/powerpoint/2010/main" val="146163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3" name="Metin kutusu 12"/>
          <p:cNvSpPr txBox="1"/>
          <p:nvPr/>
        </p:nvSpPr>
        <p:spPr>
          <a:xfrm>
            <a:off x="495987" y="1412776"/>
            <a:ext cx="8180470" cy="2062103"/>
          </a:xfrm>
          <a:prstGeom prst="rect">
            <a:avLst/>
          </a:prstGeom>
          <a:noFill/>
        </p:spPr>
        <p:txBody>
          <a:bodyPr wrap="square" rtlCol="0">
            <a:spAutoFit/>
          </a:bodyPr>
          <a:lstStyle/>
          <a:p>
            <a:pPr algn="ctr" fontAlgn="auto">
              <a:spcBef>
                <a:spcPts val="0"/>
              </a:spcBef>
              <a:spcAft>
                <a:spcPts val="0"/>
              </a:spcAft>
            </a:pPr>
            <a:r>
              <a:rPr lang="tr-TR" sz="2800" b="1" dirty="0" smtClean="0">
                <a:solidFill>
                  <a:prstClr val="black"/>
                </a:solidFill>
                <a:latin typeface="Georgia" panose="02040502050405020303" pitchFamily="18" charset="0"/>
              </a:rPr>
              <a:t>ACİL DURUM EKİPLERİ EĞİTİMLERİ</a:t>
            </a:r>
          </a:p>
          <a:p>
            <a:pPr algn="ctr" fontAlgn="auto">
              <a:spcBef>
                <a:spcPts val="0"/>
              </a:spcBef>
              <a:spcAft>
                <a:spcPts val="0"/>
              </a:spcAft>
            </a:pPr>
            <a:endParaRPr lang="tr-TR" sz="2000" b="1" dirty="0" smtClean="0">
              <a:solidFill>
                <a:prstClr val="black"/>
              </a:solidFill>
              <a:latin typeface="Georgia" panose="02040502050405020303" pitchFamily="18" charset="0"/>
            </a:endParaRPr>
          </a:p>
          <a:p>
            <a:pPr algn="just" fontAlgn="auto">
              <a:spcBef>
                <a:spcPts val="0"/>
              </a:spcBef>
              <a:spcAft>
                <a:spcPts val="0"/>
              </a:spcAft>
            </a:pPr>
            <a:r>
              <a:rPr lang="tr-TR" sz="2000" dirty="0" smtClean="0">
                <a:solidFill>
                  <a:prstClr val="black"/>
                </a:solidFill>
                <a:latin typeface="Georgia" panose="02040502050405020303" pitchFamily="18" charset="0"/>
              </a:rPr>
              <a:t>	6331 </a:t>
            </a:r>
            <a:r>
              <a:rPr lang="tr-TR" sz="2000" dirty="0">
                <a:solidFill>
                  <a:prstClr val="black"/>
                </a:solidFill>
                <a:latin typeface="Georgia" panose="02040502050405020303" pitchFamily="18" charset="0"/>
              </a:rPr>
              <a:t>Sayılı İş Sağlığı ve Güvenliği Kanunu </a:t>
            </a:r>
            <a:r>
              <a:rPr lang="tr-TR" sz="2000" dirty="0" smtClean="0">
                <a:solidFill>
                  <a:prstClr val="black"/>
                </a:solidFill>
                <a:latin typeface="Georgia" panose="02040502050405020303" pitchFamily="18" charset="0"/>
              </a:rPr>
              <a:t>ve Acil Durumlar Hakkında Yönetmeliğe göre işyerlerinde Acil durum ekiplerinde görev yapan personele Yangın, Arama Kurtarma ve Tahliye eğitimleri verilmektedir.</a:t>
            </a:r>
            <a:endParaRPr lang="tr-TR" sz="2000" dirty="0">
              <a:solidFill>
                <a:prstClr val="black"/>
              </a:solidFill>
              <a:latin typeface="Georgia" panose="02040502050405020303" pitchFamily="18" charset="0"/>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3687023"/>
            <a:ext cx="1876425" cy="2438400"/>
          </a:xfrm>
          <a:prstGeom prst="rect">
            <a:avLst/>
          </a:prstGeom>
        </p:spPr>
      </p:pic>
      <p:sp>
        <p:nvSpPr>
          <p:cNvPr id="14" name="Metin kutusu 13"/>
          <p:cNvSpPr txBox="1"/>
          <p:nvPr/>
        </p:nvSpPr>
        <p:spPr>
          <a:xfrm>
            <a:off x="3307583" y="3494914"/>
            <a:ext cx="5224857" cy="1938992"/>
          </a:xfrm>
          <a:prstGeom prst="rect">
            <a:avLst/>
          </a:prstGeom>
          <a:noFill/>
        </p:spPr>
        <p:txBody>
          <a:bodyPr wrap="square" rtlCol="0">
            <a:spAutoFit/>
          </a:bodyPr>
          <a:lstStyle/>
          <a:p>
            <a:pPr algn="just" fontAlgn="auto">
              <a:spcBef>
                <a:spcPts val="0"/>
              </a:spcBef>
              <a:spcAft>
                <a:spcPts val="0"/>
              </a:spcAft>
            </a:pPr>
            <a:r>
              <a:rPr lang="tr-TR" sz="2000" dirty="0">
                <a:solidFill>
                  <a:prstClr val="black"/>
                </a:solidFill>
                <a:latin typeface="Calibri"/>
              </a:rPr>
              <a:t>	</a:t>
            </a:r>
            <a:r>
              <a:rPr lang="tr-TR" sz="2000" dirty="0" smtClean="0">
                <a:solidFill>
                  <a:prstClr val="black"/>
                </a:solidFill>
                <a:latin typeface="Georgia" panose="02040502050405020303" pitchFamily="18" charset="0"/>
              </a:rPr>
              <a:t>Eğitimler, Müdürlüğümüz İşyeri Sağlık ve Güvenlik Biriminin koordinesinde, </a:t>
            </a:r>
            <a:r>
              <a:rPr lang="tr-TR" sz="2000" b="1" dirty="0" smtClean="0">
                <a:solidFill>
                  <a:prstClr val="black"/>
                </a:solidFill>
                <a:latin typeface="Georgia" panose="02040502050405020303" pitchFamily="18" charset="0"/>
              </a:rPr>
              <a:t>‘‘Yangın Eğitmenleri’’</a:t>
            </a:r>
            <a:r>
              <a:rPr lang="tr-TR" sz="2000" dirty="0" smtClean="0">
                <a:solidFill>
                  <a:prstClr val="black"/>
                </a:solidFill>
                <a:latin typeface="Georgia" panose="02040502050405020303" pitchFamily="18" charset="0"/>
              </a:rPr>
              <a:t> ve </a:t>
            </a:r>
            <a:r>
              <a:rPr lang="tr-TR" sz="2000" b="1" dirty="0" smtClean="0">
                <a:solidFill>
                  <a:prstClr val="black"/>
                </a:solidFill>
                <a:latin typeface="Georgia" panose="02040502050405020303" pitchFamily="18" charset="0"/>
              </a:rPr>
              <a:t>‘‘Arama Kurtarma ve Tahliye Eğitimi Eğitmenleri’’ </a:t>
            </a:r>
            <a:r>
              <a:rPr lang="tr-TR" sz="2000" dirty="0" smtClean="0">
                <a:solidFill>
                  <a:prstClr val="black"/>
                </a:solidFill>
                <a:latin typeface="Georgia" panose="02040502050405020303" pitchFamily="18" charset="0"/>
              </a:rPr>
              <a:t>tarafından verilmektedir.</a:t>
            </a:r>
            <a:endParaRPr lang="tr-TR" sz="2000" dirty="0">
              <a:solidFill>
                <a:prstClr val="black"/>
              </a:solidFill>
              <a:latin typeface="Georgia" panose="02040502050405020303" pitchFamily="18" charset="0"/>
            </a:endParaRPr>
          </a:p>
          <a:p>
            <a:pPr algn="just" fontAlgn="auto">
              <a:spcBef>
                <a:spcPts val="0"/>
              </a:spcBef>
              <a:spcAft>
                <a:spcPts val="0"/>
              </a:spcAft>
            </a:pPr>
            <a:r>
              <a:rPr lang="tr-TR" sz="2000" dirty="0">
                <a:solidFill>
                  <a:prstClr val="black"/>
                </a:solidFill>
                <a:latin typeface="Georgia" panose="02040502050405020303" pitchFamily="18" charset="0"/>
              </a:rPr>
              <a:t>	</a:t>
            </a:r>
          </a:p>
        </p:txBody>
      </p:sp>
    </p:spTree>
    <p:extLst>
      <p:ext uri="{BB962C8B-B14F-4D97-AF65-F5344CB8AC3E}">
        <p14:creationId xmlns:p14="http://schemas.microsoft.com/office/powerpoint/2010/main" val="55980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Picture 2" descr="G:\BELGELER\brifing\OKUL SAĞLIĞI.png"/>
          <p:cNvPicPr>
            <a:picLocks noChangeAspect="1" noChangeArrowheads="1"/>
          </p:cNvPicPr>
          <p:nvPr/>
        </p:nvPicPr>
        <p:blipFill rotWithShape="1">
          <a:blip r:embed="rId5">
            <a:extLst>
              <a:ext uri="{28A0092B-C50C-407E-A947-70E740481C1C}">
                <a14:useLocalDpi xmlns:a14="http://schemas.microsoft.com/office/drawing/2010/main" val="0"/>
              </a:ext>
            </a:extLst>
          </a:blip>
          <a:srcRect l="14787" r="7223"/>
          <a:stretch/>
        </p:blipFill>
        <p:spPr bwMode="auto">
          <a:xfrm>
            <a:off x="4062020" y="3150320"/>
            <a:ext cx="2133020" cy="20302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5" descr="G:\BELGELER\brifing\OKUL SAĞLIĞI2.png"/>
          <p:cNvPicPr>
            <a:picLocks noChangeAspect="1" noChangeArrowheads="1"/>
          </p:cNvPicPr>
          <p:nvPr/>
        </p:nvPicPr>
        <p:blipFill rotWithShape="1">
          <a:blip r:embed="rId6">
            <a:extLst>
              <a:ext uri="{28A0092B-C50C-407E-A947-70E740481C1C}">
                <a14:useLocalDpi xmlns:a14="http://schemas.microsoft.com/office/drawing/2010/main" val="0"/>
              </a:ext>
            </a:extLst>
          </a:blip>
          <a:srcRect l="6293" r="11557" b="6865"/>
          <a:stretch/>
        </p:blipFill>
        <p:spPr bwMode="auto">
          <a:xfrm>
            <a:off x="6174737" y="2394332"/>
            <a:ext cx="2540358" cy="17035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G:\BELGELER\brifing\OKUL SAĞLIĞI 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323" y="2289733"/>
            <a:ext cx="3663935" cy="243818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 14"/>
          <p:cNvGrpSpPr/>
          <p:nvPr/>
        </p:nvGrpSpPr>
        <p:grpSpPr>
          <a:xfrm>
            <a:off x="549008" y="1220486"/>
            <a:ext cx="7708006" cy="678880"/>
            <a:chOff x="2222786" y="4251479"/>
            <a:chExt cx="1362868" cy="885864"/>
          </a:xfrm>
          <a:scene3d>
            <a:camera prst="orthographicFront">
              <a:rot lat="0" lon="0" rev="0"/>
            </a:camera>
            <a:lightRig rig="contrasting" dir="t">
              <a:rot lat="0" lon="0" rev="1200000"/>
            </a:lightRig>
          </a:scene3d>
        </p:grpSpPr>
        <p:sp>
          <p:nvSpPr>
            <p:cNvPr id="16" name="Yuvarlatılmış Dikdörtgen 15"/>
            <p:cNvSpPr/>
            <p:nvPr/>
          </p:nvSpPr>
          <p:spPr>
            <a:xfrm>
              <a:off x="2222786" y="4251479"/>
              <a:ext cx="1362868" cy="885864"/>
            </a:xfrm>
            <a:prstGeom prst="roundRect">
              <a:avLst/>
            </a:prstGeom>
            <a:solidFill>
              <a:schemeClr val="accent5">
                <a:lumMod val="5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1694124"/>
                <a:satOff val="62500"/>
                <a:lumOff val="-9191"/>
                <a:alphaOff val="0"/>
              </a:schemeClr>
            </a:fillRef>
            <a:effectRef idx="2">
              <a:schemeClr val="accent3">
                <a:hueOff val="1694124"/>
                <a:satOff val="62500"/>
                <a:lumOff val="-9191"/>
                <a:alphaOff val="0"/>
              </a:schemeClr>
            </a:effectRef>
            <a:fontRef idx="minor">
              <a:schemeClr val="lt1"/>
            </a:fontRef>
          </p:style>
        </p:sp>
        <p:sp>
          <p:nvSpPr>
            <p:cNvPr id="17" name="Yuvarlatılmış Dikdörtgen 4"/>
            <p:cNvSpPr/>
            <p:nvPr/>
          </p:nvSpPr>
          <p:spPr>
            <a:xfrm>
              <a:off x="2266030" y="4294723"/>
              <a:ext cx="1276380" cy="7993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fontAlgn="auto">
                <a:spcBef>
                  <a:spcPts val="0"/>
                </a:spcBef>
                <a:spcAft>
                  <a:spcPts val="0"/>
                </a:spcAft>
              </a:pPr>
              <a:r>
                <a:rPr lang="tr-TR" sz="2700" b="1" dirty="0">
                  <a:solidFill>
                    <a:prstClr val="white"/>
                  </a:solidFill>
                </a:rPr>
                <a:t>OKUL SAĞLIĞI HİZMETLERİ</a:t>
              </a:r>
            </a:p>
          </p:txBody>
        </p:sp>
      </p:grpSp>
    </p:spTree>
    <p:extLst>
      <p:ext uri="{BB962C8B-B14F-4D97-AF65-F5344CB8AC3E}">
        <p14:creationId xmlns:p14="http://schemas.microsoft.com/office/powerpoint/2010/main" val="266737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aphicFrame>
        <p:nvGraphicFramePr>
          <p:cNvPr id="12" name="Diyagram 11">
            <a:extLst>
              <a:ext uri="{FF2B5EF4-FFF2-40B4-BE49-F238E27FC236}">
                <a16:creationId xmlns:a16="http://schemas.microsoft.com/office/drawing/2014/main" xmlns="" id="{52F01216-CB25-4CD6-BD1D-7896DBDDC603}"/>
              </a:ext>
            </a:extLst>
          </p:cNvPr>
          <p:cNvGraphicFramePr/>
          <p:nvPr>
            <p:extLst>
              <p:ext uri="{D42A27DB-BD31-4B8C-83A1-F6EECF244321}">
                <p14:modId xmlns:p14="http://schemas.microsoft.com/office/powerpoint/2010/main" val="3688802336"/>
              </p:ext>
            </p:extLst>
          </p:nvPr>
        </p:nvGraphicFramePr>
        <p:xfrm>
          <a:off x="1043608" y="722730"/>
          <a:ext cx="7704856" cy="56716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612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2" name="Metin kutusu 11"/>
          <p:cNvSpPr txBox="1"/>
          <p:nvPr/>
        </p:nvSpPr>
        <p:spPr>
          <a:xfrm>
            <a:off x="589209" y="836712"/>
            <a:ext cx="8087247" cy="3231654"/>
          </a:xfrm>
          <a:prstGeom prst="rect">
            <a:avLst/>
          </a:prstGeom>
          <a:noFill/>
        </p:spPr>
        <p:txBody>
          <a:bodyPr wrap="square" rtlCol="0">
            <a:spAutoFit/>
          </a:bodyPr>
          <a:lstStyle/>
          <a:p>
            <a:pPr algn="ctr" fontAlgn="auto">
              <a:spcBef>
                <a:spcPts val="0"/>
              </a:spcBef>
              <a:spcAft>
                <a:spcPts val="0"/>
              </a:spcAft>
            </a:pPr>
            <a:r>
              <a:rPr lang="tr-TR" sz="2000" b="1" dirty="0" smtClean="0">
                <a:solidFill>
                  <a:prstClr val="black"/>
                </a:solidFill>
                <a:latin typeface="Georgia" panose="02040502050405020303" pitchFamily="18" charset="0"/>
              </a:rPr>
              <a:t>OKULUMDA SAĞLIKLI BESLENİYORUM PROGRAMI </a:t>
            </a:r>
            <a:r>
              <a:rPr lang="tr-TR" sz="2400" dirty="0" smtClean="0">
                <a:solidFill>
                  <a:prstClr val="black"/>
                </a:solidFill>
                <a:latin typeface="Georgia" panose="02040502050405020303" pitchFamily="18" charset="0"/>
              </a:rPr>
              <a:t>:</a:t>
            </a:r>
          </a:p>
          <a:p>
            <a:pPr fontAlgn="auto">
              <a:spcBef>
                <a:spcPts val="0"/>
              </a:spcBef>
              <a:spcAft>
                <a:spcPts val="0"/>
              </a:spcAft>
            </a:pPr>
            <a:endParaRPr lang="tr-TR" sz="2000" dirty="0">
              <a:solidFill>
                <a:prstClr val="black"/>
              </a:solidFill>
              <a:latin typeface="Calibri"/>
            </a:endParaRPr>
          </a:p>
          <a:p>
            <a:pPr algn="just" fontAlgn="auto">
              <a:spcBef>
                <a:spcPts val="0"/>
              </a:spcBef>
              <a:spcAft>
                <a:spcPts val="0"/>
              </a:spcAft>
            </a:pPr>
            <a:r>
              <a:rPr lang="tr-TR" sz="2000" dirty="0">
                <a:solidFill>
                  <a:prstClr val="black"/>
                </a:solidFill>
                <a:latin typeface="Calibri"/>
              </a:rPr>
              <a:t>	</a:t>
            </a:r>
            <a:r>
              <a:rPr lang="tr-TR" sz="2000" dirty="0">
                <a:solidFill>
                  <a:prstClr val="black"/>
                </a:solidFill>
                <a:latin typeface="Georgia" panose="02040502050405020303" pitchFamily="18" charset="0"/>
              </a:rPr>
              <a:t> </a:t>
            </a:r>
            <a:r>
              <a:rPr lang="tr-TR" sz="2000" dirty="0" smtClean="0">
                <a:latin typeface="Georgia" panose="02040502050405020303" pitchFamily="18" charset="0"/>
              </a:rPr>
              <a:t>Müdürlüğümüze bağlı pilot </a:t>
            </a:r>
            <a:r>
              <a:rPr lang="tr-TR" sz="2000" dirty="0">
                <a:latin typeface="Georgia" panose="02040502050405020303" pitchFamily="18" charset="0"/>
              </a:rPr>
              <a:t>(22 okul) </a:t>
            </a:r>
            <a:r>
              <a:rPr lang="tr-TR" sz="2000" dirty="0" smtClean="0">
                <a:latin typeface="Georgia" panose="02040502050405020303" pitchFamily="18" charset="0"/>
              </a:rPr>
              <a:t>okullarımızda</a:t>
            </a:r>
            <a:r>
              <a:rPr lang="tr-TR" sz="2000" dirty="0">
                <a:latin typeface="Georgia" panose="02040502050405020303" pitchFamily="18" charset="0"/>
              </a:rPr>
              <a:t>; sağlıklı beslenme alışkanlığı, gıda güvenliği ve güvenilirliği, gıda kalitesinin artırılması, ulusal şartlara uygunluğun sağlanması, güvenilir ve kaliteli gıdanın servis edildiği ortamların geliştirilmesi, yeterli ve dengeli beslenme alışkanlığının kazandırılması, çocuklarımızın geleneksel tatlarla buluşturulması ve fiziksel aktivitenin teşvik edilmesi amacı ile "Okulumda Sağlıklı Besleniyorum </a:t>
            </a:r>
            <a:r>
              <a:rPr lang="tr-TR" sz="2000" dirty="0" smtClean="0">
                <a:latin typeface="Georgia" panose="02040502050405020303" pitchFamily="18" charset="0"/>
              </a:rPr>
              <a:t>Programı" yürütülmektedir.</a:t>
            </a:r>
            <a:endParaRPr lang="tr-TR" sz="2000" b="1" dirty="0">
              <a:solidFill>
                <a:prstClr val="black"/>
              </a:solidFill>
              <a:latin typeface="Georgia" panose="02040502050405020303" pitchFamily="18" charset="0"/>
            </a:endParaRPr>
          </a:p>
        </p:txBody>
      </p:sp>
      <p:sp>
        <p:nvSpPr>
          <p:cNvPr id="14" name="Dikdörtgen 13"/>
          <p:cNvSpPr/>
          <p:nvPr/>
        </p:nvSpPr>
        <p:spPr>
          <a:xfrm>
            <a:off x="2741722" y="3949403"/>
            <a:ext cx="6200415" cy="2308324"/>
          </a:xfrm>
          <a:prstGeom prst="rect">
            <a:avLst/>
          </a:prstGeom>
        </p:spPr>
        <p:txBody>
          <a:bodyPr wrap="square">
            <a:spAutoFit/>
          </a:bodyPr>
          <a:lstStyle/>
          <a:p>
            <a:pPr algn="just" fontAlgn="auto">
              <a:spcBef>
                <a:spcPts val="0"/>
              </a:spcBef>
              <a:spcAft>
                <a:spcPts val="0"/>
              </a:spcAft>
            </a:pPr>
            <a:r>
              <a:rPr lang="tr-TR" dirty="0">
                <a:latin typeface="Georgia" panose="02040502050405020303" pitchFamily="18" charset="0"/>
              </a:rPr>
              <a:t>O</a:t>
            </a:r>
            <a:r>
              <a:rPr lang="tr-TR" dirty="0" smtClean="0">
                <a:latin typeface="Georgia" panose="02040502050405020303" pitchFamily="18" charset="0"/>
              </a:rPr>
              <a:t>kul </a:t>
            </a:r>
            <a:r>
              <a:rPr lang="tr-TR" dirty="0">
                <a:latin typeface="Georgia" panose="02040502050405020303" pitchFamily="18" charset="0"/>
              </a:rPr>
              <a:t>ve kurumların fiziki ve organizasyon şartlarının </a:t>
            </a:r>
            <a:r>
              <a:rPr lang="tr-TR" dirty="0" smtClean="0">
                <a:latin typeface="Georgia" panose="02040502050405020303" pitchFamily="18" charset="0"/>
              </a:rPr>
              <a:t>iyileştirilmesi</a:t>
            </a:r>
            <a:r>
              <a:rPr lang="tr-TR" dirty="0">
                <a:latin typeface="Georgia" panose="02040502050405020303" pitchFamily="18" charset="0"/>
              </a:rPr>
              <a:t>, okul mali kaynaklarının yönetiminde bahse konu programın dikkate alınması, öğretmenler ve öğrenciler, okul gıda işletmelerinin çalışanları ile velilerimizin program uygulamalarına katılımlarının sağlanması ve okullarımızın sürekli gözetiminin yapılarak saha ziyaretlerinin gerçekleştirilmesi sürdürülebilir izleme ve değerlendirme yapısının sağlanması </a:t>
            </a:r>
            <a:r>
              <a:rPr lang="tr-TR" dirty="0" smtClean="0">
                <a:latin typeface="Georgia" panose="02040502050405020303" pitchFamily="18" charset="0"/>
              </a:rPr>
              <a:t>hedeflenmektedir. </a:t>
            </a:r>
            <a:endParaRPr lang="tr-TR" b="1" dirty="0">
              <a:solidFill>
                <a:prstClr val="black"/>
              </a:solidFill>
              <a:latin typeface="Georgia" panose="02040502050405020303" pitchFamily="18" charset="0"/>
            </a:endParaRPr>
          </a:p>
        </p:txBody>
      </p:sp>
      <p:pic>
        <p:nvPicPr>
          <p:cNvPr id="4" name="Resim 3"/>
          <p:cNvPicPr>
            <a:picLocks noChangeAspect="1"/>
          </p:cNvPicPr>
          <p:nvPr/>
        </p:nvPicPr>
        <p:blipFill rotWithShape="1">
          <a:blip r:embed="rId5">
            <a:extLst>
              <a:ext uri="{28A0092B-C50C-407E-A947-70E740481C1C}">
                <a14:useLocalDpi xmlns:a14="http://schemas.microsoft.com/office/drawing/2010/main" val="0"/>
              </a:ext>
            </a:extLst>
          </a:blip>
          <a:srcRect l="7284"/>
          <a:stretch/>
        </p:blipFill>
        <p:spPr>
          <a:xfrm>
            <a:off x="202610" y="4199312"/>
            <a:ext cx="2376264" cy="2000275"/>
          </a:xfrm>
          <a:prstGeom prst="rect">
            <a:avLst/>
          </a:prstGeom>
        </p:spPr>
      </p:pic>
    </p:spTree>
    <p:extLst>
      <p:ext uri="{BB962C8B-B14F-4D97-AF65-F5344CB8AC3E}">
        <p14:creationId xmlns:p14="http://schemas.microsoft.com/office/powerpoint/2010/main" val="73220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2" name="10 İçerik Yer Tutucusu"/>
          <p:cNvSpPr txBox="1">
            <a:spLocks/>
          </p:cNvSpPr>
          <p:nvPr/>
        </p:nvSpPr>
        <p:spPr>
          <a:xfrm>
            <a:off x="315653" y="1083974"/>
            <a:ext cx="5552491" cy="491490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1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fontAlgn="auto">
              <a:spcAft>
                <a:spcPts val="0"/>
              </a:spcAft>
            </a:pPr>
            <a:r>
              <a:rPr lang="tr-TR" sz="4000" dirty="0" smtClean="0">
                <a:latin typeface="Georgia" panose="02040502050405020303" pitchFamily="18" charset="0"/>
              </a:rPr>
              <a:t>	</a:t>
            </a:r>
            <a:r>
              <a:rPr lang="tr-TR" sz="4800" dirty="0" smtClean="0">
                <a:solidFill>
                  <a:schemeClr val="accent5">
                    <a:lumMod val="75000"/>
                  </a:schemeClr>
                </a:solidFill>
                <a:latin typeface="Georgia" panose="02040502050405020303" pitchFamily="18" charset="0"/>
              </a:rPr>
              <a:t>SLOGANIMIZ;</a:t>
            </a:r>
            <a:endParaRPr lang="tr-TR" sz="4000" dirty="0" smtClean="0">
              <a:solidFill>
                <a:schemeClr val="accent5">
                  <a:lumMod val="75000"/>
                </a:schemeClr>
              </a:solidFill>
              <a:latin typeface="Georgia" panose="02040502050405020303" pitchFamily="18" charset="0"/>
            </a:endParaRPr>
          </a:p>
          <a:p>
            <a:pPr fontAlgn="auto">
              <a:spcAft>
                <a:spcPts val="0"/>
              </a:spcAft>
            </a:pPr>
            <a:r>
              <a:rPr lang="tr-TR" sz="4000" dirty="0" smtClean="0">
                <a:latin typeface="Georgia" panose="02040502050405020303" pitchFamily="18" charset="0"/>
              </a:rPr>
              <a:t>	</a:t>
            </a:r>
          </a:p>
          <a:p>
            <a:pPr fontAlgn="auto">
              <a:spcAft>
                <a:spcPts val="0"/>
              </a:spcAft>
            </a:pPr>
            <a:r>
              <a:rPr lang="tr-TR" sz="4000" dirty="0" smtClean="0">
                <a:latin typeface="Georgia" panose="02040502050405020303" pitchFamily="18" charset="0"/>
              </a:rPr>
              <a:t>Güvenlik Kültürünü Uygulayabildiğimiz</a:t>
            </a:r>
            <a:r>
              <a:rPr lang="tr-TR" sz="4000" dirty="0">
                <a:latin typeface="Georgia" panose="02040502050405020303" pitchFamily="18" charset="0"/>
              </a:rPr>
              <a:t> </a:t>
            </a:r>
            <a:r>
              <a:rPr lang="tr-TR" sz="4000" dirty="0" smtClean="0">
                <a:latin typeface="Georgia" panose="02040502050405020303" pitchFamily="18" charset="0"/>
              </a:rPr>
              <a:t>Kadar Güvenli Bir Dünyada Yaşarız…</a:t>
            </a:r>
            <a:endParaRPr lang="tr-TR" sz="4000" dirty="0">
              <a:latin typeface="Georgia" panose="02040502050405020303" pitchFamily="18" charset="0"/>
            </a:endParaRPr>
          </a:p>
        </p:txBody>
      </p:sp>
      <p:pic>
        <p:nvPicPr>
          <p:cNvPr id="15" name="Picture 2" descr="C:\Users\isguvenligi1\Desktop\aa0313e70f670e8f8bc9d830c4722f42-earth-clip-art-300x300.jpg"/>
          <p:cNvPicPr>
            <a:picLocks noChangeAspect="1" noChangeArrowheads="1"/>
          </p:cNvPicPr>
          <p:nvPr/>
        </p:nvPicPr>
        <p:blipFill>
          <a:blip r:embed="rId5" cstate="print"/>
          <a:srcRect/>
          <a:stretch>
            <a:fillRect/>
          </a:stretch>
        </p:blipFill>
        <p:spPr bwMode="auto">
          <a:xfrm>
            <a:off x="5500229" y="2733138"/>
            <a:ext cx="3384376" cy="3384376"/>
          </a:xfrm>
          <a:prstGeom prst="rect">
            <a:avLst/>
          </a:prstGeom>
          <a:noFill/>
        </p:spPr>
      </p:pic>
    </p:spTree>
    <p:extLst>
      <p:ext uri="{BB962C8B-B14F-4D97-AF65-F5344CB8AC3E}">
        <p14:creationId xmlns:p14="http://schemas.microsoft.com/office/powerpoint/2010/main" val="204413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2" name="Metin kutusu 11"/>
          <p:cNvSpPr txBox="1"/>
          <p:nvPr/>
        </p:nvSpPr>
        <p:spPr>
          <a:xfrm>
            <a:off x="570461" y="834438"/>
            <a:ext cx="8301029" cy="3293209"/>
          </a:xfrm>
          <a:prstGeom prst="rect">
            <a:avLst/>
          </a:prstGeom>
          <a:noFill/>
        </p:spPr>
        <p:txBody>
          <a:bodyPr wrap="square" rtlCol="0">
            <a:spAutoFit/>
          </a:bodyPr>
          <a:lstStyle/>
          <a:p>
            <a:pPr algn="ctr" fontAlgn="auto">
              <a:spcBef>
                <a:spcPts val="0"/>
              </a:spcBef>
              <a:spcAft>
                <a:spcPts val="0"/>
              </a:spcAft>
            </a:pPr>
            <a:r>
              <a:rPr lang="tr-TR" sz="2000" b="1" dirty="0">
                <a:solidFill>
                  <a:prstClr val="black"/>
                </a:solidFill>
                <a:latin typeface="Georgia" panose="02040502050405020303" pitchFamily="18" charset="0"/>
              </a:rPr>
              <a:t>OKUL/KURUM GIDA İŞLETMELERİ KONTROL VE DENETİMİ</a:t>
            </a:r>
            <a:r>
              <a:rPr lang="tr-TR" sz="2000" dirty="0" smtClean="0">
                <a:solidFill>
                  <a:prstClr val="black"/>
                </a:solidFill>
                <a:latin typeface="Georgia" panose="02040502050405020303" pitchFamily="18" charset="0"/>
              </a:rPr>
              <a:t>:</a:t>
            </a:r>
          </a:p>
          <a:p>
            <a:pPr fontAlgn="auto">
              <a:spcBef>
                <a:spcPts val="0"/>
              </a:spcBef>
              <a:spcAft>
                <a:spcPts val="0"/>
              </a:spcAft>
            </a:pPr>
            <a:endParaRPr lang="tr-TR" sz="2000" dirty="0">
              <a:solidFill>
                <a:prstClr val="black"/>
              </a:solidFill>
              <a:latin typeface="Georgia" panose="02040502050405020303" pitchFamily="18" charset="0"/>
            </a:endParaRPr>
          </a:p>
          <a:p>
            <a:pPr algn="just" fontAlgn="auto">
              <a:spcBef>
                <a:spcPts val="0"/>
              </a:spcBef>
              <a:spcAft>
                <a:spcPts val="0"/>
              </a:spcAft>
            </a:pPr>
            <a:r>
              <a:rPr lang="tr-TR" sz="2000" dirty="0">
                <a:solidFill>
                  <a:prstClr val="black"/>
                </a:solidFill>
                <a:latin typeface="Georgia" panose="02040502050405020303" pitchFamily="18" charset="0"/>
              </a:rPr>
              <a:t>	</a:t>
            </a:r>
            <a:r>
              <a:rPr lang="tr-TR" dirty="0">
                <a:solidFill>
                  <a:prstClr val="black"/>
                </a:solidFill>
                <a:latin typeface="Georgia" panose="02040502050405020303" pitchFamily="18" charset="0"/>
              </a:rPr>
              <a:t>Okullarımızda öğrenci, kursiyer ve çalışanlarımıza, sağlıklı beslenme ortamlarının oluşturulması, yeterli ve dengeli beslenmenin teşvik edilmesi ile doğru beslenme alışkanlıkları kazandırılması, güvenilir gıdaya erişim sağlanarak olabilecek gıda zehirlenmeleri, bulaşıcı hastalıklar ile yetersiz ve dengesiz beslenmeye bağlı hastalıkların önlenmesi (</a:t>
            </a:r>
            <a:r>
              <a:rPr lang="tr-TR" dirty="0" err="1">
                <a:solidFill>
                  <a:prstClr val="black"/>
                </a:solidFill>
                <a:latin typeface="Georgia" panose="02040502050405020303" pitchFamily="18" charset="0"/>
              </a:rPr>
              <a:t>obezite</a:t>
            </a:r>
            <a:r>
              <a:rPr lang="tr-TR" dirty="0">
                <a:solidFill>
                  <a:prstClr val="black"/>
                </a:solidFill>
                <a:latin typeface="Georgia" panose="02040502050405020303" pitchFamily="18" charset="0"/>
              </a:rPr>
              <a:t>, diyabet, kalp damar hastalıkları vb.) amaç edinilmiştir. MEB 10/03/2016 tarihinde yayımladığı Genelge ile okul/kurumlarımızdaki kantin yemekhane, çay ocağı vb. yerler gıda güvenliği ve hijyen şartları yönünden denetlenecektir</a:t>
            </a:r>
            <a:r>
              <a:rPr lang="tr-TR" sz="2000" dirty="0">
                <a:solidFill>
                  <a:prstClr val="black"/>
                </a:solidFill>
                <a:latin typeface="Georgia" panose="02040502050405020303" pitchFamily="18" charset="0"/>
              </a:rPr>
              <a:t>.</a:t>
            </a:r>
            <a:endParaRPr lang="tr-TR" sz="2000" b="1" dirty="0">
              <a:solidFill>
                <a:prstClr val="black"/>
              </a:solidFill>
              <a:latin typeface="Georgia" panose="02040502050405020303" pitchFamily="18" charset="0"/>
            </a:endParaRPr>
          </a:p>
        </p:txBody>
      </p:sp>
      <p:sp>
        <p:nvSpPr>
          <p:cNvPr id="13" name="Dikdörtgen 12"/>
          <p:cNvSpPr/>
          <p:nvPr/>
        </p:nvSpPr>
        <p:spPr>
          <a:xfrm>
            <a:off x="3554867" y="4149080"/>
            <a:ext cx="5277713" cy="2031325"/>
          </a:xfrm>
          <a:prstGeom prst="rect">
            <a:avLst/>
          </a:prstGeom>
        </p:spPr>
        <p:txBody>
          <a:bodyPr wrap="square">
            <a:spAutoFit/>
          </a:bodyPr>
          <a:lstStyle/>
          <a:p>
            <a:pPr algn="just" fontAlgn="auto">
              <a:spcBef>
                <a:spcPts val="0"/>
              </a:spcBef>
              <a:spcAft>
                <a:spcPts val="0"/>
              </a:spcAft>
            </a:pPr>
            <a:r>
              <a:rPr lang="tr-TR" dirty="0">
                <a:solidFill>
                  <a:prstClr val="black"/>
                </a:solidFill>
                <a:latin typeface="Georgia" panose="02040502050405020303" pitchFamily="18" charset="0"/>
              </a:rPr>
              <a:t>İl/İlçelerde oluşturulan Denetim Ekiplerince (1 MEB personeli, 1 Sağlık Müdürlüğü personeli, 1 Tarım Orman Müdürlüğü personeli ) tüm resmi/özel okul ve kurumlarımız yılda en az bir defa olmak üzere denetlenecektir. Denetim sonuçları her yıl şubat ve haziran aylarında raporlanarak bakanlığımıza gönderilecektir.</a:t>
            </a:r>
            <a:endParaRPr lang="tr-TR" b="1" dirty="0">
              <a:solidFill>
                <a:prstClr val="black"/>
              </a:solidFill>
              <a:latin typeface="Georgia" panose="02040502050405020303" pitchFamily="18" charset="0"/>
            </a:endParaRPr>
          </a:p>
        </p:txBody>
      </p:sp>
      <p:pic>
        <p:nvPicPr>
          <p:cNvPr id="14" name="Picture 2" descr="G:\BELGELER\brifing\kantin deneti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61" y="4371698"/>
            <a:ext cx="2807721" cy="157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86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2" name="Metin kutusu 11"/>
          <p:cNvSpPr txBox="1"/>
          <p:nvPr/>
        </p:nvSpPr>
        <p:spPr>
          <a:xfrm>
            <a:off x="585314" y="811096"/>
            <a:ext cx="8301029" cy="3170099"/>
          </a:xfrm>
          <a:prstGeom prst="rect">
            <a:avLst/>
          </a:prstGeom>
          <a:noFill/>
        </p:spPr>
        <p:txBody>
          <a:bodyPr wrap="square" rtlCol="0">
            <a:spAutoFit/>
          </a:bodyPr>
          <a:lstStyle/>
          <a:p>
            <a:pPr algn="ctr" fontAlgn="auto">
              <a:spcBef>
                <a:spcPts val="0"/>
              </a:spcBef>
              <a:spcAft>
                <a:spcPts val="0"/>
              </a:spcAft>
            </a:pPr>
            <a:r>
              <a:rPr lang="tr-TR" sz="2000" b="1" dirty="0">
                <a:solidFill>
                  <a:prstClr val="black"/>
                </a:solidFill>
                <a:latin typeface="Georgia" panose="02040502050405020303" pitchFamily="18" charset="0"/>
              </a:rPr>
              <a:t>OKULDA DİYABET PROGRAMI </a:t>
            </a:r>
            <a:r>
              <a:rPr lang="tr-TR" sz="2000" dirty="0" smtClean="0">
                <a:solidFill>
                  <a:prstClr val="black"/>
                </a:solidFill>
                <a:latin typeface="Georgia" panose="02040502050405020303" pitchFamily="18" charset="0"/>
              </a:rPr>
              <a:t>:</a:t>
            </a:r>
          </a:p>
          <a:p>
            <a:pPr fontAlgn="auto">
              <a:spcBef>
                <a:spcPts val="0"/>
              </a:spcBef>
              <a:spcAft>
                <a:spcPts val="0"/>
              </a:spcAft>
            </a:pPr>
            <a:endParaRPr lang="tr-TR" sz="2000" dirty="0">
              <a:solidFill>
                <a:prstClr val="black"/>
              </a:solidFill>
              <a:latin typeface="Georgia" panose="02040502050405020303" pitchFamily="18" charset="0"/>
            </a:endParaRPr>
          </a:p>
          <a:p>
            <a:pPr algn="just" fontAlgn="auto">
              <a:spcBef>
                <a:spcPts val="0"/>
              </a:spcBef>
              <a:spcAft>
                <a:spcPts val="0"/>
              </a:spcAft>
            </a:pPr>
            <a:r>
              <a:rPr lang="tr-TR" sz="2000" dirty="0">
                <a:solidFill>
                  <a:prstClr val="black"/>
                </a:solidFill>
                <a:latin typeface="Georgia" panose="02040502050405020303" pitchFamily="18" charset="0"/>
              </a:rPr>
              <a:t>	Bu programın amacı; Bakanlığımıza bağlı okul ve kurumlarda, çocuklarda diyabet bulguları ve diyabetli çocukların okul/kurumlarda bakımı konularında eğitim ve farkındalığın sağlanması, çocuklarda şişmanlığın önlenmesi ve sağlıklı beslenme alışkanlıklarının kazandırılması faaliyetleri yoluyla sağlıklı nesillerin yetişmesine katkıda bulunmaktır.      MEB, Sağlık Bakanlığı ve Çocuk Endokrinolojisi ve Diyabet Derneği arasında imzalanan İşbirliği Protokolü kapsamında yürütülmektedir.</a:t>
            </a:r>
            <a:endParaRPr lang="tr-TR" sz="2000" b="1" dirty="0">
              <a:solidFill>
                <a:prstClr val="black"/>
              </a:solidFill>
              <a:latin typeface="Georgia" panose="02040502050405020303" pitchFamily="18" charset="0"/>
            </a:endParaRPr>
          </a:p>
        </p:txBody>
      </p:sp>
      <p:sp>
        <p:nvSpPr>
          <p:cNvPr id="13" name="Dikdörtgen 12"/>
          <p:cNvSpPr/>
          <p:nvPr/>
        </p:nvSpPr>
        <p:spPr>
          <a:xfrm>
            <a:off x="3076527" y="3657505"/>
            <a:ext cx="5887169" cy="2862322"/>
          </a:xfrm>
          <a:prstGeom prst="rect">
            <a:avLst/>
          </a:prstGeom>
        </p:spPr>
        <p:txBody>
          <a:bodyPr wrap="square">
            <a:spAutoFit/>
          </a:bodyPr>
          <a:lstStyle/>
          <a:p>
            <a:pPr algn="just" fontAlgn="auto">
              <a:spcBef>
                <a:spcPts val="0"/>
              </a:spcBef>
              <a:spcAft>
                <a:spcPts val="0"/>
              </a:spcAft>
            </a:pPr>
            <a:r>
              <a:rPr lang="tr-TR" dirty="0">
                <a:solidFill>
                  <a:prstClr val="black"/>
                </a:solidFill>
                <a:latin typeface="Georgia" panose="02040502050405020303" pitchFamily="18" charset="0"/>
              </a:rPr>
              <a:t>Bu program kapsamında Sağlık Bakanlığının desteği ile; </a:t>
            </a:r>
          </a:p>
          <a:p>
            <a:pPr marL="257175" indent="-257175" algn="just" fontAlgn="auto">
              <a:spcBef>
                <a:spcPts val="0"/>
              </a:spcBef>
              <a:spcAft>
                <a:spcPts val="0"/>
              </a:spcAft>
              <a:buFont typeface="Arial" panose="020B0604020202020204" pitchFamily="34" charset="0"/>
              <a:buChar char="•"/>
            </a:pPr>
            <a:r>
              <a:rPr lang="tr-TR" dirty="0">
                <a:solidFill>
                  <a:prstClr val="black"/>
                </a:solidFill>
                <a:latin typeface="Georgia" panose="02040502050405020303" pitchFamily="18" charset="0"/>
              </a:rPr>
              <a:t>Öğrenci ve öğretmenlere farkındalık eğitimleri düzenlenmekte</a:t>
            </a:r>
          </a:p>
          <a:p>
            <a:pPr marL="257175" indent="-257175" algn="just" fontAlgn="auto">
              <a:spcBef>
                <a:spcPts val="0"/>
              </a:spcBef>
              <a:spcAft>
                <a:spcPts val="0"/>
              </a:spcAft>
              <a:buFont typeface="Arial" panose="020B0604020202020204" pitchFamily="34" charset="0"/>
              <a:buChar char="•"/>
            </a:pPr>
            <a:r>
              <a:rPr lang="tr-TR" dirty="0">
                <a:solidFill>
                  <a:prstClr val="black"/>
                </a:solidFill>
                <a:latin typeface="Georgia" panose="02040502050405020303" pitchFamily="18" charset="0"/>
              </a:rPr>
              <a:t>14 Kasım Dünya Diyabet Günü ve haftasında, okullarda diyabet ve şişmanlıkla ilgili eğitimler düzenlenmekte</a:t>
            </a:r>
          </a:p>
          <a:p>
            <a:pPr marL="257175" indent="-257175" algn="just" fontAlgn="auto">
              <a:spcBef>
                <a:spcPts val="0"/>
              </a:spcBef>
              <a:spcAft>
                <a:spcPts val="0"/>
              </a:spcAft>
              <a:buFont typeface="Arial" panose="020B0604020202020204" pitchFamily="34" charset="0"/>
              <a:buChar char="•"/>
            </a:pPr>
            <a:r>
              <a:rPr lang="tr-TR" dirty="0">
                <a:solidFill>
                  <a:prstClr val="black"/>
                </a:solidFill>
                <a:latin typeface="Georgia" panose="02040502050405020303" pitchFamily="18" charset="0"/>
              </a:rPr>
              <a:t>Öğretmen ve hemşirelere eğitim verilmesi</a:t>
            </a:r>
          </a:p>
          <a:p>
            <a:pPr marL="257175" indent="-257175" algn="just" fontAlgn="auto">
              <a:spcBef>
                <a:spcPts val="0"/>
              </a:spcBef>
              <a:spcAft>
                <a:spcPts val="0"/>
              </a:spcAft>
              <a:buFont typeface="Arial" panose="020B0604020202020204" pitchFamily="34" charset="0"/>
              <a:buChar char="•"/>
            </a:pPr>
            <a:r>
              <a:rPr lang="tr-TR" dirty="0">
                <a:solidFill>
                  <a:prstClr val="black"/>
                </a:solidFill>
                <a:latin typeface="Georgia" panose="02040502050405020303" pitchFamily="18" charset="0"/>
              </a:rPr>
              <a:t>Okulda diyabet bakımı konusunda okul yönetimi, hemşiresi ve öğretmenlerin ve çocuk diyabet ekibi üyelerinin görev ve sorumlulukları belirlenecektir.</a:t>
            </a:r>
            <a:endParaRPr lang="tr-TR" b="1" dirty="0">
              <a:solidFill>
                <a:prstClr val="black"/>
              </a:solidFill>
              <a:latin typeface="Georgia" panose="02040502050405020303" pitchFamily="18" charset="0"/>
            </a:endParaRPr>
          </a:p>
        </p:txBody>
      </p:sp>
      <p:pic>
        <p:nvPicPr>
          <p:cNvPr id="14" name="Picture 3" descr="G:\BELGELER\brifing\okulda diyab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91" y="3972779"/>
            <a:ext cx="2443766" cy="1814027"/>
          </a:xfrm>
          <a:prstGeom prst="rect">
            <a:avLst/>
          </a:prstGeom>
          <a:noFill/>
          <a:ln>
            <a:gradFill>
              <a:gsLst>
                <a:gs pos="20000">
                  <a:srgbClr val="A6B8EC"/>
                </a:gs>
                <a:gs pos="0">
                  <a:schemeClr val="accent1">
                    <a:tint val="66000"/>
                    <a:satMod val="160000"/>
                  </a:schemeClr>
                </a:gs>
                <a:gs pos="30000">
                  <a:srgbClr val="C00000"/>
                </a:gs>
                <a:gs pos="100000">
                  <a:schemeClr val="accent1">
                    <a:tint val="23500"/>
                    <a:satMod val="160000"/>
                  </a:schemeClr>
                </a:gs>
              </a:gsLst>
              <a:lin ang="5400000" scaled="0"/>
            </a:gra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85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2" name="Dikdörtgen 11"/>
          <p:cNvSpPr/>
          <p:nvPr/>
        </p:nvSpPr>
        <p:spPr>
          <a:xfrm>
            <a:off x="2561585" y="2615818"/>
            <a:ext cx="6114871" cy="3170099"/>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sz="2000" dirty="0">
                <a:solidFill>
                  <a:prstClr val="black"/>
                </a:solidFill>
                <a:latin typeface="Georgia" panose="02040502050405020303" pitchFamily="18" charset="0"/>
              </a:rPr>
              <a:t>Bu sistem; kuruluş yapısını, sorumluluklarını, proseslerini, prosedürlerini ve kuruluşun İSG politikasının geliştirilmesini, uygulanması, iyileştirilmesi, gözden geçirilmesi ve sürdürülmesi için gerekli kaynakları kapsamaktadır. </a:t>
            </a:r>
          </a:p>
          <a:p>
            <a:pPr algn="just" fontAlgn="auto">
              <a:spcBef>
                <a:spcPts val="0"/>
              </a:spcBef>
              <a:spcAft>
                <a:spcPts val="0"/>
              </a:spcAft>
            </a:pPr>
            <a:r>
              <a:rPr lang="tr-TR" sz="2000" dirty="0">
                <a:solidFill>
                  <a:prstClr val="black"/>
                </a:solidFill>
                <a:latin typeface="Georgia" panose="02040502050405020303" pitchFamily="18" charset="0"/>
              </a:rPr>
              <a:t>	İSG risklerinin yönetimini kolaylaştırarak, işyerindeki risklerin yok edilmesini, kabul edilebilir risk seviyesine indirilmesini sistemli bir şekilde yerine getirerek </a:t>
            </a:r>
            <a:r>
              <a:rPr lang="tr-TR" sz="2000" dirty="0" err="1">
                <a:solidFill>
                  <a:prstClr val="black"/>
                </a:solidFill>
                <a:latin typeface="Georgia" panose="02040502050405020303" pitchFamily="18" charset="0"/>
              </a:rPr>
              <a:t>dökümante</a:t>
            </a:r>
            <a:r>
              <a:rPr lang="tr-TR" sz="2000" dirty="0">
                <a:solidFill>
                  <a:prstClr val="black"/>
                </a:solidFill>
                <a:latin typeface="Georgia" panose="02040502050405020303" pitchFamily="18" charset="0"/>
              </a:rPr>
              <a:t>  edilmesini amaçlamaktadır.</a:t>
            </a:r>
            <a:endParaRPr lang="tr-TR" sz="2000"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grpSp>
        <p:nvGrpSpPr>
          <p:cNvPr id="15" name="Grup 14"/>
          <p:cNvGrpSpPr/>
          <p:nvPr/>
        </p:nvGrpSpPr>
        <p:grpSpPr>
          <a:xfrm>
            <a:off x="835337" y="1219139"/>
            <a:ext cx="7708006" cy="593524"/>
            <a:chOff x="2222786" y="4251479"/>
            <a:chExt cx="1362868" cy="885864"/>
          </a:xfrm>
          <a:scene3d>
            <a:camera prst="orthographicFront">
              <a:rot lat="0" lon="0" rev="0"/>
            </a:camera>
            <a:lightRig rig="contrasting" dir="t">
              <a:rot lat="0" lon="0" rev="1200000"/>
            </a:lightRig>
          </a:scene3d>
        </p:grpSpPr>
        <p:sp>
          <p:nvSpPr>
            <p:cNvPr id="16" name="Yuvarlatılmış Dikdörtgen 15"/>
            <p:cNvSpPr/>
            <p:nvPr/>
          </p:nvSpPr>
          <p:spPr>
            <a:xfrm>
              <a:off x="2222786" y="4251479"/>
              <a:ext cx="1362868" cy="885864"/>
            </a:xfrm>
            <a:prstGeom prst="roundRect">
              <a:avLst/>
            </a:prstGeom>
            <a:solidFill>
              <a:schemeClr val="accent5">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1694124"/>
                <a:satOff val="62500"/>
                <a:lumOff val="-9191"/>
                <a:alphaOff val="0"/>
              </a:schemeClr>
            </a:fillRef>
            <a:effectRef idx="2">
              <a:schemeClr val="accent3">
                <a:hueOff val="1694124"/>
                <a:satOff val="62500"/>
                <a:lumOff val="-9191"/>
                <a:alphaOff val="0"/>
              </a:schemeClr>
            </a:effectRef>
            <a:fontRef idx="minor">
              <a:schemeClr val="lt1"/>
            </a:fontRef>
          </p:style>
        </p:sp>
        <p:sp>
          <p:nvSpPr>
            <p:cNvPr id="17" name="Yuvarlatılmış Dikdörtgen 4"/>
            <p:cNvSpPr/>
            <p:nvPr/>
          </p:nvSpPr>
          <p:spPr>
            <a:xfrm>
              <a:off x="2265402" y="4284034"/>
              <a:ext cx="1276380" cy="7993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fontAlgn="auto">
                <a:spcBef>
                  <a:spcPts val="0"/>
                </a:spcBef>
                <a:spcAft>
                  <a:spcPts val="0"/>
                </a:spcAft>
              </a:pPr>
              <a:r>
                <a:rPr lang="tr-TR" sz="2700" b="1" dirty="0" smtClean="0">
                  <a:solidFill>
                    <a:prstClr val="white"/>
                  </a:solidFill>
                </a:rPr>
                <a:t>YÖNETİM SİSTEMİ BELGELENDİRME</a:t>
              </a:r>
              <a:endParaRPr lang="tr-TR" sz="2700" b="1" dirty="0">
                <a:solidFill>
                  <a:prstClr val="white"/>
                </a:solidFill>
              </a:endParaRPr>
            </a:p>
          </p:txBody>
        </p:sp>
      </p:gr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066" y="3110657"/>
            <a:ext cx="1902519" cy="1902519"/>
          </a:xfrm>
          <a:prstGeom prst="rect">
            <a:avLst/>
          </a:prstGeom>
        </p:spPr>
      </p:pic>
    </p:spTree>
    <p:extLst>
      <p:ext uri="{BB962C8B-B14F-4D97-AF65-F5344CB8AC3E}">
        <p14:creationId xmlns:p14="http://schemas.microsoft.com/office/powerpoint/2010/main" val="245455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esim 18"/>
          <p:cNvPicPr>
            <a:picLocks noChangeAspect="1"/>
          </p:cNvPicPr>
          <p:nvPr/>
        </p:nvPicPr>
        <p:blipFill rotWithShape="1">
          <a:blip r:embed="rId2">
            <a:extLst>
              <a:ext uri="{28A0092B-C50C-407E-A947-70E740481C1C}">
                <a14:useLocalDpi xmlns:a14="http://schemas.microsoft.com/office/drawing/2010/main" val="0"/>
              </a:ext>
            </a:extLst>
          </a:blip>
          <a:srcRect b="5131"/>
          <a:stretch/>
        </p:blipFill>
        <p:spPr>
          <a:xfrm>
            <a:off x="3631844" y="3597700"/>
            <a:ext cx="1876425" cy="2160240"/>
          </a:xfrm>
          <a:prstGeom prst="rect">
            <a:avLst/>
          </a:prstGeom>
        </p:spPr>
      </p:pic>
      <p:pic>
        <p:nvPicPr>
          <p:cNvPr id="5" name="Shape 118"/>
          <p:cNvPicPr preferRelativeResize="0"/>
          <p:nvPr/>
        </p:nvPicPr>
        <p:blipFill rotWithShape="1">
          <a:blip r:embed="rId3">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4" name="Dikdörtgen 13"/>
          <p:cNvSpPr/>
          <p:nvPr/>
        </p:nvSpPr>
        <p:spPr>
          <a:xfrm>
            <a:off x="539552" y="1916832"/>
            <a:ext cx="8373450" cy="1477328"/>
          </a:xfrm>
          <a:prstGeom prst="rect">
            <a:avLst/>
          </a:prstGeom>
        </p:spPr>
        <p:txBody>
          <a:bodyPr wrap="square">
            <a:spAutoFit/>
          </a:bodyPr>
          <a:lstStyle/>
          <a:p>
            <a:pPr algn="just" fontAlgn="auto">
              <a:spcBef>
                <a:spcPts val="0"/>
              </a:spcBef>
              <a:spcAft>
                <a:spcPts val="0"/>
              </a:spcAft>
            </a:pPr>
            <a:r>
              <a:rPr lang="tr-TR" dirty="0">
                <a:solidFill>
                  <a:prstClr val="black"/>
                </a:solidFill>
                <a:latin typeface="Georgia" panose="02040502050405020303" pitchFamily="18" charset="0"/>
              </a:rPr>
              <a:t>Okullarımızdan isteğe bağlı olarak </a:t>
            </a:r>
            <a:r>
              <a:rPr lang="tr-TR" dirty="0" smtClean="0">
                <a:solidFill>
                  <a:prstClr val="black"/>
                </a:solidFill>
                <a:latin typeface="Georgia" panose="02040502050405020303" pitchFamily="18" charset="0"/>
              </a:rPr>
              <a:t>TS ISO EN 9001:2015, TS ISO EN 14001:2015 ve TS ISO 45001:2018 belgelerini </a:t>
            </a:r>
            <a:r>
              <a:rPr lang="tr-TR" dirty="0">
                <a:solidFill>
                  <a:prstClr val="black"/>
                </a:solidFill>
                <a:latin typeface="Georgia" panose="02040502050405020303" pitchFamily="18" charset="0"/>
              </a:rPr>
              <a:t>almak için başvuruda bulunan okullarımızda yapılacak sistemli çalışmalar sonucunda Bakanlığımız Merkez İşyeri Sağlık ve Güvenlik Biriminin yapacağı denetim sonucunda Bakanlık tarafından belgelendirilmektedir.</a:t>
            </a:r>
          </a:p>
        </p:txBody>
      </p:sp>
      <p:grpSp>
        <p:nvGrpSpPr>
          <p:cNvPr id="15" name="Grup 14"/>
          <p:cNvGrpSpPr/>
          <p:nvPr/>
        </p:nvGrpSpPr>
        <p:grpSpPr>
          <a:xfrm>
            <a:off x="835337" y="1219139"/>
            <a:ext cx="7708006" cy="593524"/>
            <a:chOff x="2222786" y="4251479"/>
            <a:chExt cx="1362868" cy="885864"/>
          </a:xfrm>
          <a:scene3d>
            <a:camera prst="orthographicFront">
              <a:rot lat="0" lon="0" rev="0"/>
            </a:camera>
            <a:lightRig rig="contrasting" dir="t">
              <a:rot lat="0" lon="0" rev="1200000"/>
            </a:lightRig>
          </a:scene3d>
        </p:grpSpPr>
        <p:sp>
          <p:nvSpPr>
            <p:cNvPr id="16" name="Yuvarlatılmış Dikdörtgen 15"/>
            <p:cNvSpPr/>
            <p:nvPr/>
          </p:nvSpPr>
          <p:spPr>
            <a:xfrm>
              <a:off x="2222786" y="4251479"/>
              <a:ext cx="1362868" cy="885864"/>
            </a:xfrm>
            <a:prstGeom prst="roundRect">
              <a:avLst/>
            </a:prstGeom>
            <a:solidFill>
              <a:schemeClr val="accent5">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1694124"/>
                <a:satOff val="62500"/>
                <a:lumOff val="-9191"/>
                <a:alphaOff val="0"/>
              </a:schemeClr>
            </a:fillRef>
            <a:effectRef idx="2">
              <a:schemeClr val="accent3">
                <a:hueOff val="1694124"/>
                <a:satOff val="62500"/>
                <a:lumOff val="-9191"/>
                <a:alphaOff val="0"/>
              </a:schemeClr>
            </a:effectRef>
            <a:fontRef idx="minor">
              <a:schemeClr val="lt1"/>
            </a:fontRef>
          </p:style>
        </p:sp>
        <p:sp>
          <p:nvSpPr>
            <p:cNvPr id="17" name="Yuvarlatılmış Dikdörtgen 4"/>
            <p:cNvSpPr/>
            <p:nvPr/>
          </p:nvSpPr>
          <p:spPr>
            <a:xfrm>
              <a:off x="2265402" y="4284034"/>
              <a:ext cx="1276380" cy="7993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fontAlgn="auto">
                <a:spcBef>
                  <a:spcPts val="0"/>
                </a:spcBef>
                <a:spcAft>
                  <a:spcPts val="0"/>
                </a:spcAft>
              </a:pPr>
              <a:r>
                <a:rPr lang="tr-TR" sz="2700" b="1" dirty="0" smtClean="0">
                  <a:solidFill>
                    <a:prstClr val="white"/>
                  </a:solidFill>
                </a:rPr>
                <a:t>YÖNETİM SİSTEMİ BELGELENDİRME</a:t>
              </a:r>
              <a:endParaRPr lang="tr-TR" sz="2700" b="1" dirty="0">
                <a:solidFill>
                  <a:prstClr val="white"/>
                </a:solidFill>
              </a:endParaRPr>
            </a:p>
          </p:txBody>
        </p:sp>
      </p:grpSp>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583" y="3569307"/>
            <a:ext cx="1661330" cy="2382636"/>
          </a:xfrm>
          <a:prstGeom prst="rect">
            <a:avLst/>
          </a:prstGeom>
        </p:spPr>
      </p:pic>
      <p:pic>
        <p:nvPicPr>
          <p:cNvPr id="18" name="Resim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9200" y="3757851"/>
            <a:ext cx="1811107" cy="2145195"/>
          </a:xfrm>
          <a:prstGeom prst="rect">
            <a:avLst/>
          </a:prstGeom>
        </p:spPr>
      </p:pic>
    </p:spTree>
    <p:extLst>
      <p:ext uri="{BB962C8B-B14F-4D97-AF65-F5344CB8AC3E}">
        <p14:creationId xmlns:p14="http://schemas.microsoft.com/office/powerpoint/2010/main" val="208131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pSp>
        <p:nvGrpSpPr>
          <p:cNvPr id="12" name="Grup 11"/>
          <p:cNvGrpSpPr/>
          <p:nvPr/>
        </p:nvGrpSpPr>
        <p:grpSpPr>
          <a:xfrm>
            <a:off x="881020" y="1137860"/>
            <a:ext cx="7708006" cy="581038"/>
            <a:chOff x="2222786" y="4251479"/>
            <a:chExt cx="1362868" cy="885864"/>
          </a:xfrm>
          <a:scene3d>
            <a:camera prst="orthographicFront">
              <a:rot lat="0" lon="0" rev="0"/>
            </a:camera>
            <a:lightRig rig="contrasting" dir="t">
              <a:rot lat="0" lon="0" rev="1200000"/>
            </a:lightRig>
          </a:scene3d>
        </p:grpSpPr>
        <p:sp>
          <p:nvSpPr>
            <p:cNvPr id="13" name="Yuvarlatılmış Dikdörtgen 12"/>
            <p:cNvSpPr/>
            <p:nvPr/>
          </p:nvSpPr>
          <p:spPr>
            <a:xfrm>
              <a:off x="2222786" y="4251479"/>
              <a:ext cx="1362868" cy="88586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1694124"/>
                <a:satOff val="62500"/>
                <a:lumOff val="-9191"/>
                <a:alphaOff val="0"/>
              </a:schemeClr>
            </a:fillRef>
            <a:effectRef idx="2">
              <a:schemeClr val="accent3">
                <a:hueOff val="1694124"/>
                <a:satOff val="62500"/>
                <a:lumOff val="-9191"/>
                <a:alphaOff val="0"/>
              </a:schemeClr>
            </a:effectRef>
            <a:fontRef idx="minor">
              <a:schemeClr val="lt1"/>
            </a:fontRef>
          </p:style>
        </p:sp>
        <p:sp>
          <p:nvSpPr>
            <p:cNvPr id="14" name="Yuvarlatılmış Dikdörtgen 4"/>
            <p:cNvSpPr/>
            <p:nvPr/>
          </p:nvSpPr>
          <p:spPr>
            <a:xfrm>
              <a:off x="2266030" y="4294723"/>
              <a:ext cx="1276380" cy="7993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auto">
                <a:lnSpc>
                  <a:spcPct val="90000"/>
                </a:lnSpc>
                <a:spcAft>
                  <a:spcPct val="35000"/>
                </a:spcAft>
              </a:pPr>
              <a:r>
                <a:rPr lang="tr-TR" sz="2700" dirty="0">
                  <a:solidFill>
                    <a:prstClr val="white"/>
                  </a:solidFill>
                </a:rPr>
                <a:t>OKUL GÜVENLİK HİZMETLERİ </a:t>
              </a:r>
            </a:p>
          </p:txBody>
        </p:sp>
      </p:grpSp>
      <p:pic>
        <p:nvPicPr>
          <p:cNvPr id="15" name="Picture 2" descr="C:\Users\KEREM\Desktop\brifing\resimler\özel güvenli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771" y="4297675"/>
            <a:ext cx="2720663" cy="1507589"/>
          </a:xfrm>
          <a:prstGeom prst="rect">
            <a:avLst/>
          </a:prstGeom>
          <a:noFill/>
          <a:extLst>
            <a:ext uri="{909E8E84-426E-40DD-AFC4-6F175D3DCCD1}">
              <a14:hiddenFill xmlns:a14="http://schemas.microsoft.com/office/drawing/2010/main">
                <a:solidFill>
                  <a:srgbClr val="FFFFFF"/>
                </a:solidFill>
              </a14:hiddenFill>
            </a:ext>
          </a:extLst>
        </p:spPr>
      </p:pic>
      <p:sp>
        <p:nvSpPr>
          <p:cNvPr id="16" name="Dikdörtgen 15"/>
          <p:cNvSpPr/>
          <p:nvPr/>
        </p:nvSpPr>
        <p:spPr>
          <a:xfrm>
            <a:off x="492747" y="1988840"/>
            <a:ext cx="8484552" cy="2554545"/>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sz="2000" dirty="0">
                <a:solidFill>
                  <a:prstClr val="black"/>
                </a:solidFill>
                <a:latin typeface="Georgia" panose="02040502050405020303" pitchFamily="18" charset="0"/>
              </a:rPr>
              <a:t>Milli Eğitim Bakanlığı, Aile Çalışma ve Sosyal Güvenlik Bakanlığı ile İçişleri Bakanlığı arasında 06/10/2017 tarihinde imzalanan </a:t>
            </a:r>
            <a:r>
              <a:rPr lang="tr-TR" sz="2000" b="1" dirty="0">
                <a:solidFill>
                  <a:prstClr val="black"/>
                </a:solidFill>
                <a:latin typeface="Georgia" panose="02040502050405020303" pitchFamily="18" charset="0"/>
              </a:rPr>
              <a:t>Toplum Yararına Program </a:t>
            </a:r>
            <a:r>
              <a:rPr lang="tr-TR" sz="2000" dirty="0">
                <a:solidFill>
                  <a:prstClr val="black"/>
                </a:solidFill>
                <a:latin typeface="Georgia" panose="02040502050405020303" pitchFamily="18" charset="0"/>
              </a:rPr>
              <a:t>protokol kapsamında, okullarımızda </a:t>
            </a:r>
            <a:r>
              <a:rPr lang="tr-TR" sz="2000" b="1" dirty="0">
                <a:solidFill>
                  <a:prstClr val="black"/>
                </a:solidFill>
                <a:latin typeface="Georgia" panose="02040502050405020303" pitchFamily="18" charset="0"/>
              </a:rPr>
              <a:t>‘Özel Güvenlik Personeli’ </a:t>
            </a:r>
            <a:r>
              <a:rPr lang="tr-TR" sz="2000" dirty="0">
                <a:solidFill>
                  <a:prstClr val="black"/>
                </a:solidFill>
                <a:latin typeface="Georgia" panose="02040502050405020303" pitchFamily="18" charset="0"/>
              </a:rPr>
              <a:t>görevlendirilmektedir.</a:t>
            </a:r>
          </a:p>
          <a:p>
            <a:pPr algn="just" fontAlgn="auto">
              <a:spcBef>
                <a:spcPts val="0"/>
              </a:spcBef>
              <a:spcAft>
                <a:spcPts val="0"/>
              </a:spcAft>
            </a:pPr>
            <a:r>
              <a:rPr lang="tr-TR" sz="2000" dirty="0">
                <a:solidFill>
                  <a:prstClr val="black"/>
                </a:solidFill>
                <a:latin typeface="Georgia" panose="02040502050405020303" pitchFamily="18" charset="0"/>
              </a:rPr>
              <a:t>	Öğrencilerimizin sağlıklı ve güvenli bir okul ortamında eğitim alabilmeleri için koruyucu ve önleyici tedbirlerin alınması, ilgili mevzuat hükümleri doğrultusunda eğitim ortamlarında güvenliğin tesis edilmesi amaçlanmıştır. </a:t>
            </a:r>
            <a:endParaRPr lang="tr-TR" sz="2000"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sp>
        <p:nvSpPr>
          <p:cNvPr id="17" name="Dikdörtgen 16"/>
          <p:cNvSpPr/>
          <p:nvPr/>
        </p:nvSpPr>
        <p:spPr>
          <a:xfrm>
            <a:off x="492746" y="4462080"/>
            <a:ext cx="5452327" cy="1785104"/>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dirty="0">
                <a:solidFill>
                  <a:prstClr val="black"/>
                </a:solidFill>
                <a:latin typeface="Georgia" panose="02040502050405020303" pitchFamily="18" charset="0"/>
              </a:rPr>
              <a:t>Bu protokol kapsamında </a:t>
            </a:r>
            <a:r>
              <a:rPr lang="tr-TR" dirty="0" smtClean="0">
                <a:solidFill>
                  <a:prstClr val="black"/>
                </a:solidFill>
                <a:latin typeface="Georgia" panose="02040502050405020303" pitchFamily="18" charset="0"/>
              </a:rPr>
              <a:t>okullarımız «öncelik derecelerine» göre derecelendirilerek, derecelerine </a:t>
            </a:r>
            <a:r>
              <a:rPr lang="tr-TR" dirty="0">
                <a:solidFill>
                  <a:prstClr val="black"/>
                </a:solidFill>
                <a:latin typeface="Georgia" panose="02040502050405020303" pitchFamily="18" charset="0"/>
              </a:rPr>
              <a:t>göre bazı okullarımızda </a:t>
            </a:r>
            <a:r>
              <a:rPr lang="tr-TR" b="1" dirty="0">
                <a:solidFill>
                  <a:prstClr val="black"/>
                </a:solidFill>
                <a:latin typeface="Georgia" panose="02040502050405020303" pitchFamily="18" charset="0"/>
              </a:rPr>
              <a:t>‘Okul Kolluk Görevlileri</a:t>
            </a:r>
            <a:r>
              <a:rPr lang="tr-TR" dirty="0">
                <a:solidFill>
                  <a:prstClr val="black"/>
                </a:solidFill>
                <a:latin typeface="Georgia" panose="02040502050405020303" pitchFamily="18" charset="0"/>
              </a:rPr>
              <a:t>’  sürekli olarak, bir kısmında ise </a:t>
            </a:r>
            <a:r>
              <a:rPr lang="tr-TR" b="1" dirty="0">
                <a:solidFill>
                  <a:prstClr val="black"/>
                </a:solidFill>
                <a:latin typeface="Georgia" panose="02040502050405020303" pitchFamily="18" charset="0"/>
              </a:rPr>
              <a:t>‘Güvenli Eğitim Koordinasyon Görevlisi’</a:t>
            </a:r>
            <a:r>
              <a:rPr lang="tr-TR" dirty="0">
                <a:solidFill>
                  <a:prstClr val="black"/>
                </a:solidFill>
                <a:latin typeface="Georgia" panose="02040502050405020303" pitchFamily="18" charset="0"/>
              </a:rPr>
              <a:t> görev yapmaktadır.</a:t>
            </a:r>
            <a:endParaRPr lang="tr-TR"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spTree>
    <p:extLst>
      <p:ext uri="{BB962C8B-B14F-4D97-AF65-F5344CB8AC3E}">
        <p14:creationId xmlns:p14="http://schemas.microsoft.com/office/powerpoint/2010/main" val="419993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pSp>
        <p:nvGrpSpPr>
          <p:cNvPr id="12" name="Grup 11"/>
          <p:cNvGrpSpPr/>
          <p:nvPr/>
        </p:nvGrpSpPr>
        <p:grpSpPr>
          <a:xfrm>
            <a:off x="727355" y="1103077"/>
            <a:ext cx="7708006" cy="581038"/>
            <a:chOff x="2222786" y="4251479"/>
            <a:chExt cx="1362868" cy="885864"/>
          </a:xfrm>
          <a:scene3d>
            <a:camera prst="orthographicFront">
              <a:rot lat="0" lon="0" rev="0"/>
            </a:camera>
            <a:lightRig rig="contrasting" dir="t">
              <a:rot lat="0" lon="0" rev="1200000"/>
            </a:lightRig>
          </a:scene3d>
        </p:grpSpPr>
        <p:sp>
          <p:nvSpPr>
            <p:cNvPr id="13" name="Yuvarlatılmış Dikdörtgen 12"/>
            <p:cNvSpPr/>
            <p:nvPr/>
          </p:nvSpPr>
          <p:spPr>
            <a:xfrm>
              <a:off x="2222786" y="4251479"/>
              <a:ext cx="1362868" cy="885864"/>
            </a:xfrm>
            <a:prstGeom prst="roundRect">
              <a:avLst/>
            </a:prstGeom>
            <a:solidFill>
              <a:schemeClr val="bg1">
                <a:lumMod val="75000"/>
              </a:schemeClr>
            </a:solidFill>
            <a:sp3d contourW="19050" prstMaterial="metal">
              <a:bevelT w="88900" h="203200"/>
              <a:bevelB w="165100" h="254000"/>
            </a:sp3d>
          </p:spPr>
          <p:style>
            <a:lnRef idx="0">
              <a:schemeClr val="lt1">
                <a:hueOff val="0"/>
                <a:satOff val="0"/>
                <a:lumOff val="0"/>
                <a:alphaOff val="0"/>
              </a:schemeClr>
            </a:lnRef>
            <a:fillRef idx="1">
              <a:schemeClr val="accent3">
                <a:hueOff val="1694124"/>
                <a:satOff val="62500"/>
                <a:lumOff val="-9191"/>
                <a:alphaOff val="0"/>
              </a:schemeClr>
            </a:fillRef>
            <a:effectRef idx="2">
              <a:schemeClr val="accent3">
                <a:hueOff val="1694124"/>
                <a:satOff val="62500"/>
                <a:lumOff val="-9191"/>
                <a:alphaOff val="0"/>
              </a:schemeClr>
            </a:effectRef>
            <a:fontRef idx="minor">
              <a:schemeClr val="lt1"/>
            </a:fontRef>
          </p:style>
        </p:sp>
        <p:sp>
          <p:nvSpPr>
            <p:cNvPr id="14" name="Yuvarlatılmış Dikdörtgen 4"/>
            <p:cNvSpPr/>
            <p:nvPr/>
          </p:nvSpPr>
          <p:spPr>
            <a:xfrm>
              <a:off x="2266030" y="4294723"/>
              <a:ext cx="1276380" cy="7993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auto">
                <a:lnSpc>
                  <a:spcPct val="90000"/>
                </a:lnSpc>
                <a:spcAft>
                  <a:spcPct val="35000"/>
                </a:spcAft>
              </a:pPr>
              <a:r>
                <a:rPr lang="tr-TR" sz="2700" dirty="0">
                  <a:solidFill>
                    <a:prstClr val="white"/>
                  </a:solidFill>
                </a:rPr>
                <a:t>DENETİM VE REHBERLİK </a:t>
              </a:r>
            </a:p>
          </p:txBody>
        </p:sp>
      </p:grpSp>
      <p:sp>
        <p:nvSpPr>
          <p:cNvPr id="15" name="Dikdörtgen 14"/>
          <p:cNvSpPr/>
          <p:nvPr/>
        </p:nvSpPr>
        <p:spPr>
          <a:xfrm>
            <a:off x="614163" y="5301208"/>
            <a:ext cx="7965234" cy="954107"/>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dirty="0" smtClean="0">
                <a:solidFill>
                  <a:prstClr val="black"/>
                </a:solidFill>
                <a:latin typeface="Georgia" panose="02040502050405020303" pitchFamily="18" charset="0"/>
              </a:rPr>
              <a:t>Benzer şekilde, ilimizde bulunan 7 adet </a:t>
            </a:r>
            <a:r>
              <a:rPr lang="tr-TR" b="1" dirty="0" smtClean="0">
                <a:solidFill>
                  <a:prstClr val="black"/>
                </a:solidFill>
                <a:latin typeface="Georgia" panose="02040502050405020303" pitchFamily="18" charset="0"/>
              </a:rPr>
              <a:t>Öğretmenevi</a:t>
            </a:r>
            <a:r>
              <a:rPr lang="tr-TR" dirty="0" smtClean="0">
                <a:solidFill>
                  <a:prstClr val="black"/>
                </a:solidFill>
                <a:latin typeface="Georgia" panose="02040502050405020303" pitchFamily="18" charset="0"/>
              </a:rPr>
              <a:t>, oluşturulan denetim komisyonu marifeti ile her yıl haziran-temmuz aylarında denetlenerek, denetim sonuçları MEBBİS İSG modülüne işlenmektedir.</a:t>
            </a:r>
            <a:endParaRPr lang="tr-TR"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pic>
        <p:nvPicPr>
          <p:cNvPr id="16" name="Picture 2" descr="C:\Users\KEREM\Desktop\brifing\resimler\deneti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449" y="3356992"/>
            <a:ext cx="2929407" cy="1757118"/>
          </a:xfrm>
          <a:prstGeom prst="rect">
            <a:avLst/>
          </a:prstGeom>
          <a:noFill/>
          <a:extLst>
            <a:ext uri="{909E8E84-426E-40DD-AFC4-6F175D3DCCD1}">
              <a14:hiddenFill xmlns:a14="http://schemas.microsoft.com/office/drawing/2010/main">
                <a:solidFill>
                  <a:srgbClr val="FFFFFF"/>
                </a:solidFill>
              </a14:hiddenFill>
            </a:ext>
          </a:extLst>
        </p:spPr>
      </p:pic>
      <p:sp>
        <p:nvSpPr>
          <p:cNvPr id="17" name="Dikdörtgen 16"/>
          <p:cNvSpPr/>
          <p:nvPr/>
        </p:nvSpPr>
        <p:spPr>
          <a:xfrm>
            <a:off x="614163" y="1772816"/>
            <a:ext cx="8067596" cy="1508105"/>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dirty="0">
                <a:solidFill>
                  <a:prstClr val="black"/>
                </a:solidFill>
                <a:latin typeface="Georgia" panose="02040502050405020303" pitchFamily="18" charset="0"/>
              </a:rPr>
              <a:t>İl/İlçe İSG Bürolarında görevli iş güvenliği uzmanları, Müdürlüğümüze bağlı okul/kurum yöneticilerine rehberlik ederek mevcut tehlike ve risklerin giderilmesini, gerekli önlemlerin alınmasında kılavuzluk görevi yaparak doğru adımların atılmasını, olası iş kazalarının yaşanmaması için gerekli tedbirlerin alınmasını sağlamaktadırlar.</a:t>
            </a:r>
            <a:endParaRPr lang="tr-TR"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sp>
        <p:nvSpPr>
          <p:cNvPr id="18" name="Dikdörtgen 17"/>
          <p:cNvSpPr/>
          <p:nvPr/>
        </p:nvSpPr>
        <p:spPr>
          <a:xfrm>
            <a:off x="3275856" y="3356992"/>
            <a:ext cx="5766781" cy="1785104"/>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dirty="0">
                <a:solidFill>
                  <a:prstClr val="black"/>
                </a:solidFill>
                <a:latin typeface="Georgia" panose="02040502050405020303" pitchFamily="18" charset="0"/>
              </a:rPr>
              <a:t>Ayrıca; MEB Destek Hizmetleri Genel Müdürlüğünün 2018/8 numaralı Genelgesi ile, Müdürlüğümüze bağlı ‘</a:t>
            </a:r>
            <a:r>
              <a:rPr lang="tr-TR" b="1" dirty="0">
                <a:solidFill>
                  <a:prstClr val="black"/>
                </a:solidFill>
                <a:latin typeface="Georgia" panose="02040502050405020303" pitchFamily="18" charset="0"/>
              </a:rPr>
              <a:t>Pansiyonlu Okullar’</a:t>
            </a:r>
            <a:r>
              <a:rPr lang="tr-TR" dirty="0">
                <a:solidFill>
                  <a:prstClr val="black"/>
                </a:solidFill>
                <a:latin typeface="Georgia" panose="02040502050405020303" pitchFamily="18" charset="0"/>
              </a:rPr>
              <a:t> denetlenerek </a:t>
            </a:r>
            <a:r>
              <a:rPr lang="tr-TR" dirty="0" smtClean="0">
                <a:solidFill>
                  <a:prstClr val="black"/>
                </a:solidFill>
                <a:latin typeface="Georgia" panose="02040502050405020303" pitchFamily="18" charset="0"/>
              </a:rPr>
              <a:t>(28 </a:t>
            </a:r>
            <a:r>
              <a:rPr lang="tr-TR" dirty="0">
                <a:solidFill>
                  <a:prstClr val="black"/>
                </a:solidFill>
                <a:latin typeface="Georgia" panose="02040502050405020303" pitchFamily="18" charset="0"/>
              </a:rPr>
              <a:t>okul), denetim sonucu alınması gerekli tedbirler belirlenmekte, düzenlenen raporların bir nüshası ilgili Genel Müdürlüğe gönderilmektedir.</a:t>
            </a:r>
            <a:endParaRPr lang="tr-TR"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spTree>
    <p:extLst>
      <p:ext uri="{BB962C8B-B14F-4D97-AF65-F5344CB8AC3E}">
        <p14:creationId xmlns:p14="http://schemas.microsoft.com/office/powerpoint/2010/main" val="49792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Picture 2" descr="C:\Users\KEREM\Desktop\brifing\resimler\GÜVENLİ OKU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3732" y="2197151"/>
            <a:ext cx="2366909" cy="229796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 12"/>
          <p:cNvGrpSpPr/>
          <p:nvPr/>
        </p:nvGrpSpPr>
        <p:grpSpPr>
          <a:xfrm>
            <a:off x="871232" y="1085193"/>
            <a:ext cx="7708006" cy="581038"/>
            <a:chOff x="2222786" y="4251479"/>
            <a:chExt cx="1362868" cy="885864"/>
          </a:xfrm>
          <a:scene3d>
            <a:camera prst="orthographicFront">
              <a:rot lat="0" lon="0" rev="0"/>
            </a:camera>
            <a:lightRig rig="contrasting" dir="t">
              <a:rot lat="0" lon="0" rev="1200000"/>
            </a:lightRig>
          </a:scene3d>
        </p:grpSpPr>
        <p:sp>
          <p:nvSpPr>
            <p:cNvPr id="14" name="Yuvarlatılmış Dikdörtgen 13"/>
            <p:cNvSpPr/>
            <p:nvPr/>
          </p:nvSpPr>
          <p:spPr>
            <a:xfrm>
              <a:off x="2222786" y="4251479"/>
              <a:ext cx="1362868" cy="885864"/>
            </a:xfrm>
            <a:prstGeom prst="roundRect">
              <a:avLst/>
            </a:prstGeom>
            <a:solidFill>
              <a:srgbClr val="D9A5AE"/>
            </a:solidFill>
            <a:sp3d contourW="19050" prstMaterial="metal">
              <a:bevelT w="88900" h="203200"/>
              <a:bevelB w="165100" h="254000"/>
            </a:sp3d>
          </p:spPr>
          <p:style>
            <a:lnRef idx="0">
              <a:schemeClr val="lt1">
                <a:hueOff val="0"/>
                <a:satOff val="0"/>
                <a:lumOff val="0"/>
                <a:alphaOff val="0"/>
              </a:schemeClr>
            </a:lnRef>
            <a:fillRef idx="1">
              <a:schemeClr val="accent3">
                <a:hueOff val="1694124"/>
                <a:satOff val="62500"/>
                <a:lumOff val="-9191"/>
                <a:alphaOff val="0"/>
              </a:schemeClr>
            </a:fillRef>
            <a:effectRef idx="2">
              <a:schemeClr val="accent3">
                <a:hueOff val="1694124"/>
                <a:satOff val="62500"/>
                <a:lumOff val="-9191"/>
                <a:alphaOff val="0"/>
              </a:schemeClr>
            </a:effectRef>
            <a:fontRef idx="minor">
              <a:schemeClr val="lt1"/>
            </a:fontRef>
          </p:style>
        </p:sp>
        <p:sp>
          <p:nvSpPr>
            <p:cNvPr id="15" name="Yuvarlatılmış Dikdörtgen 4"/>
            <p:cNvSpPr/>
            <p:nvPr/>
          </p:nvSpPr>
          <p:spPr>
            <a:xfrm>
              <a:off x="2266030" y="4294725"/>
              <a:ext cx="1276380" cy="79937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auto">
                <a:lnSpc>
                  <a:spcPct val="90000"/>
                </a:lnSpc>
                <a:spcAft>
                  <a:spcPct val="35000"/>
                </a:spcAft>
              </a:pPr>
              <a:r>
                <a:rPr lang="tr-TR" sz="2700" dirty="0">
                  <a:solidFill>
                    <a:prstClr val="white"/>
                  </a:solidFill>
                </a:rPr>
                <a:t>GÜVENLİ OKUL PROJESİ </a:t>
              </a:r>
            </a:p>
          </p:txBody>
        </p:sp>
      </p:grpSp>
      <p:sp>
        <p:nvSpPr>
          <p:cNvPr id="16" name="Dikdörtgen 15"/>
          <p:cNvSpPr/>
          <p:nvPr/>
        </p:nvSpPr>
        <p:spPr>
          <a:xfrm>
            <a:off x="605384" y="4948576"/>
            <a:ext cx="8272050" cy="1015663"/>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sz="2000" dirty="0">
                <a:solidFill>
                  <a:prstClr val="black"/>
                </a:solidFill>
                <a:latin typeface="Georgia" panose="02040502050405020303" pitchFamily="18" charset="0"/>
              </a:rPr>
              <a:t>Ayrıca; İçişleri Bakanlığı tarafından ülkemiz genelinde 1000 okul, Valiliğimiz tarafından ise ilimiz genelinde 10 okulumuza, Güvenlik Kamera Sistemi kurulması hedeflenmiştir.</a:t>
            </a:r>
            <a:endParaRPr lang="tr-TR" sz="2000"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sp>
        <p:nvSpPr>
          <p:cNvPr id="17" name="Dikdörtgen 16"/>
          <p:cNvSpPr/>
          <p:nvPr/>
        </p:nvSpPr>
        <p:spPr>
          <a:xfrm>
            <a:off x="467544" y="2284047"/>
            <a:ext cx="5853447" cy="2554545"/>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sz="2000" dirty="0">
                <a:solidFill>
                  <a:prstClr val="black"/>
                </a:solidFill>
                <a:latin typeface="Georgia" panose="02040502050405020303" pitchFamily="18" charset="0"/>
              </a:rPr>
              <a:t>Güvenli Okul projesi kapsamında MEB tarafından ülkemiz genelinde 762 okula, ilimizde ise 5 okula Güvenlik Kamera Sistemi kurularak, KGYS (kent güvenlik yönetim sistemi) entegre edilmesi sağlanacaktır. Böylece okullarımızın çevresi emniyet görevlileri ile okul yönetimi tarafından sürekli izlenerek, güvenli hale getirilmesi amaçlanmıştır.</a:t>
            </a:r>
            <a:endParaRPr lang="tr-TR" sz="2000"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spTree>
    <p:extLst>
      <p:ext uri="{BB962C8B-B14F-4D97-AF65-F5344CB8AC3E}">
        <p14:creationId xmlns:p14="http://schemas.microsoft.com/office/powerpoint/2010/main" val="70691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pSp>
        <p:nvGrpSpPr>
          <p:cNvPr id="12" name="Grup 11"/>
          <p:cNvGrpSpPr/>
          <p:nvPr/>
        </p:nvGrpSpPr>
        <p:grpSpPr>
          <a:xfrm>
            <a:off x="850972" y="1050907"/>
            <a:ext cx="7708006" cy="581038"/>
            <a:chOff x="2222786" y="4251479"/>
            <a:chExt cx="1362868" cy="885864"/>
          </a:xfrm>
          <a:scene3d>
            <a:camera prst="orthographicFront">
              <a:rot lat="0" lon="0" rev="0"/>
            </a:camera>
            <a:lightRig rig="contrasting" dir="t">
              <a:rot lat="0" lon="0" rev="1200000"/>
            </a:lightRig>
          </a:scene3d>
        </p:grpSpPr>
        <p:sp>
          <p:nvSpPr>
            <p:cNvPr id="13" name="Yuvarlatılmış Dikdörtgen 12"/>
            <p:cNvSpPr/>
            <p:nvPr/>
          </p:nvSpPr>
          <p:spPr>
            <a:xfrm>
              <a:off x="2222786" y="4251479"/>
              <a:ext cx="1362868" cy="885864"/>
            </a:xfrm>
            <a:prstGeom prst="roundRect">
              <a:avLst/>
            </a:prstGeom>
            <a:solidFill>
              <a:schemeClr val="accent6">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1694124"/>
                <a:satOff val="62500"/>
                <a:lumOff val="-9191"/>
                <a:alphaOff val="0"/>
              </a:schemeClr>
            </a:fillRef>
            <a:effectRef idx="2">
              <a:schemeClr val="accent3">
                <a:hueOff val="1694124"/>
                <a:satOff val="62500"/>
                <a:lumOff val="-9191"/>
                <a:alphaOff val="0"/>
              </a:schemeClr>
            </a:effectRef>
            <a:fontRef idx="minor">
              <a:schemeClr val="lt1"/>
            </a:fontRef>
          </p:style>
        </p:sp>
        <p:sp>
          <p:nvSpPr>
            <p:cNvPr id="14" name="Yuvarlatılmış Dikdörtgen 4"/>
            <p:cNvSpPr/>
            <p:nvPr/>
          </p:nvSpPr>
          <p:spPr>
            <a:xfrm>
              <a:off x="2266030" y="4294723"/>
              <a:ext cx="1276380" cy="7993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auto">
                <a:lnSpc>
                  <a:spcPct val="90000"/>
                </a:lnSpc>
                <a:spcAft>
                  <a:spcPct val="35000"/>
                </a:spcAft>
              </a:pPr>
              <a:r>
                <a:rPr lang="tr-TR" sz="2700" dirty="0">
                  <a:solidFill>
                    <a:prstClr val="white"/>
                  </a:solidFill>
                </a:rPr>
                <a:t>SIFIR ATIK</a:t>
              </a:r>
            </a:p>
          </p:txBody>
        </p:sp>
      </p:grpSp>
      <p:sp>
        <p:nvSpPr>
          <p:cNvPr id="15" name="Dikdörtgen 14"/>
          <p:cNvSpPr/>
          <p:nvPr/>
        </p:nvSpPr>
        <p:spPr>
          <a:xfrm>
            <a:off x="422574" y="5467447"/>
            <a:ext cx="8272050" cy="707886"/>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sz="2000" dirty="0">
                <a:solidFill>
                  <a:prstClr val="black"/>
                </a:solidFill>
                <a:latin typeface="Georgia" panose="02040502050405020303" pitchFamily="18" charset="0"/>
              </a:rPr>
              <a:t>İlimizdeki tüm resmi ve özel okul/kurumlarımızda bir </a:t>
            </a:r>
            <a:r>
              <a:rPr lang="tr-TR" sz="2000" b="1" dirty="0">
                <a:solidFill>
                  <a:prstClr val="black"/>
                </a:solidFill>
                <a:latin typeface="Georgia" panose="02040502050405020303" pitchFamily="18" charset="0"/>
              </a:rPr>
              <a:t>‘irtibat noktası’</a:t>
            </a:r>
            <a:r>
              <a:rPr lang="tr-TR" sz="2000" dirty="0">
                <a:solidFill>
                  <a:prstClr val="black"/>
                </a:solidFill>
                <a:latin typeface="Georgia" panose="02040502050405020303" pitchFamily="18" charset="0"/>
              </a:rPr>
              <a:t> belirlenmiş ve bu proje hayata geçirilmiştir. </a:t>
            </a:r>
            <a:endParaRPr lang="tr-TR" sz="2000"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sp>
        <p:nvSpPr>
          <p:cNvPr id="16" name="Dikdörtgen 15"/>
          <p:cNvSpPr/>
          <p:nvPr/>
        </p:nvSpPr>
        <p:spPr>
          <a:xfrm>
            <a:off x="3730820" y="1967488"/>
            <a:ext cx="4993805" cy="3477875"/>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sz="2000" dirty="0">
                <a:solidFill>
                  <a:prstClr val="black"/>
                </a:solidFill>
                <a:latin typeface="Georgia" panose="02040502050405020303" pitchFamily="18" charset="0"/>
              </a:rPr>
              <a:t>Cumhurbaşkanımızın eşi Sayın Emine ERDOĞAN Hanımefendi’nin himayesinde gerçekleştirilen ve Çevre ve Şehircilik Bakanlığı tarafından hayata geçirilen </a:t>
            </a:r>
            <a:r>
              <a:rPr lang="tr-TR" sz="2000" b="1" dirty="0">
                <a:solidFill>
                  <a:prstClr val="black"/>
                </a:solidFill>
                <a:latin typeface="Georgia" panose="02040502050405020303" pitchFamily="18" charset="0"/>
              </a:rPr>
              <a:t>‘Sıfır Atık Projesi’</a:t>
            </a:r>
            <a:r>
              <a:rPr lang="tr-TR" sz="2000" dirty="0">
                <a:solidFill>
                  <a:prstClr val="black"/>
                </a:solidFill>
                <a:latin typeface="Georgia" panose="02040502050405020303" pitchFamily="18" charset="0"/>
              </a:rPr>
              <a:t> israfın önlenmesini, kaynakların daha verimli kullanılmasını, oluşan atık miktarının azaltılmasını, etkin toplama sisteminin kurulmasını, atıkların geri dönüştürülmesini kapsayan atık önleme yaklaşımı olarak tanımlanan bir hedeftir.</a:t>
            </a:r>
            <a:endParaRPr lang="tr-TR" sz="2000"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pic>
        <p:nvPicPr>
          <p:cNvPr id="17" name="Picture 2" descr="C:\Users\KEREM\Desktop\brifing\resimler\SIFIR ATIK.jpg"/>
          <p:cNvPicPr>
            <a:picLocks noChangeAspect="1" noChangeArrowheads="1"/>
          </p:cNvPicPr>
          <p:nvPr/>
        </p:nvPicPr>
        <p:blipFill rotWithShape="1">
          <a:blip r:embed="rId5">
            <a:extLst>
              <a:ext uri="{28A0092B-C50C-407E-A947-70E740481C1C}">
                <a14:useLocalDpi xmlns:a14="http://schemas.microsoft.com/office/drawing/2010/main" val="0"/>
              </a:ext>
            </a:extLst>
          </a:blip>
          <a:srcRect t="12306" b="21908"/>
          <a:stretch/>
        </p:blipFill>
        <p:spPr bwMode="auto">
          <a:xfrm>
            <a:off x="204323" y="2132856"/>
            <a:ext cx="3431573" cy="203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64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pSp>
        <p:nvGrpSpPr>
          <p:cNvPr id="12" name="Grup 11"/>
          <p:cNvGrpSpPr/>
          <p:nvPr/>
        </p:nvGrpSpPr>
        <p:grpSpPr>
          <a:xfrm>
            <a:off x="899592" y="1133688"/>
            <a:ext cx="7708006" cy="581038"/>
            <a:chOff x="2222786" y="4251479"/>
            <a:chExt cx="1362868" cy="885864"/>
          </a:xfrm>
          <a:scene3d>
            <a:camera prst="orthographicFront">
              <a:rot lat="0" lon="0" rev="0"/>
            </a:camera>
            <a:lightRig rig="contrasting" dir="t">
              <a:rot lat="0" lon="0" rev="1200000"/>
            </a:lightRig>
          </a:scene3d>
        </p:grpSpPr>
        <p:sp>
          <p:nvSpPr>
            <p:cNvPr id="13" name="Yuvarlatılmış Dikdörtgen 12"/>
            <p:cNvSpPr/>
            <p:nvPr/>
          </p:nvSpPr>
          <p:spPr>
            <a:xfrm>
              <a:off x="2222786" y="4251479"/>
              <a:ext cx="1362868" cy="885864"/>
            </a:xfrm>
            <a:prstGeom prst="roundRect">
              <a:avLst/>
            </a:prstGeom>
            <a:solidFill>
              <a:schemeClr val="bg2">
                <a:lumMod val="90000"/>
              </a:schemeClr>
            </a:solidFill>
            <a:sp3d contourW="19050" prstMaterial="metal">
              <a:bevelT w="88900" h="203200"/>
              <a:bevelB w="165100" h="254000"/>
            </a:sp3d>
          </p:spPr>
          <p:style>
            <a:lnRef idx="0">
              <a:schemeClr val="lt1">
                <a:hueOff val="0"/>
                <a:satOff val="0"/>
                <a:lumOff val="0"/>
                <a:alphaOff val="0"/>
              </a:schemeClr>
            </a:lnRef>
            <a:fillRef idx="1">
              <a:schemeClr val="accent3">
                <a:hueOff val="1694124"/>
                <a:satOff val="62500"/>
                <a:lumOff val="-9191"/>
                <a:alphaOff val="0"/>
              </a:schemeClr>
            </a:fillRef>
            <a:effectRef idx="2">
              <a:schemeClr val="accent3">
                <a:hueOff val="1694124"/>
                <a:satOff val="62500"/>
                <a:lumOff val="-9191"/>
                <a:alphaOff val="0"/>
              </a:schemeClr>
            </a:effectRef>
            <a:fontRef idx="minor">
              <a:schemeClr val="lt1"/>
            </a:fontRef>
          </p:style>
        </p:sp>
        <p:sp>
          <p:nvSpPr>
            <p:cNvPr id="14" name="Yuvarlatılmış Dikdörtgen 4"/>
            <p:cNvSpPr/>
            <p:nvPr/>
          </p:nvSpPr>
          <p:spPr>
            <a:xfrm>
              <a:off x="2266030" y="4294723"/>
              <a:ext cx="1276380" cy="7993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auto">
                <a:lnSpc>
                  <a:spcPct val="90000"/>
                </a:lnSpc>
                <a:spcAft>
                  <a:spcPct val="35000"/>
                </a:spcAft>
              </a:pPr>
              <a:r>
                <a:rPr lang="tr-TR" sz="2700" dirty="0">
                  <a:solidFill>
                    <a:prstClr val="white"/>
                  </a:solidFill>
                </a:rPr>
                <a:t>İŞ KAZASI, MESLEK HASTALIKLARI</a:t>
              </a:r>
            </a:p>
          </p:txBody>
        </p:sp>
      </p:grpSp>
      <p:sp>
        <p:nvSpPr>
          <p:cNvPr id="15" name="Dikdörtgen 14"/>
          <p:cNvSpPr/>
          <p:nvPr/>
        </p:nvSpPr>
        <p:spPr>
          <a:xfrm>
            <a:off x="286477" y="4005064"/>
            <a:ext cx="8514622" cy="2246769"/>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sz="2000" dirty="0">
                <a:solidFill>
                  <a:prstClr val="black"/>
                </a:solidFill>
                <a:latin typeface="Georgia" panose="02040502050405020303" pitchFamily="18" charset="0"/>
              </a:rPr>
              <a:t>İlimizde meydana gelen İş Kazası (57) ve Meslek Hastalıkları bildirimlerinin ivedilikle SGK otomasyon sistemi üzerinden Sosyal Güvenlik Kurumuna yapılması; ayrıca okul/kurumlar İlçe İSG Büroları kanalı ile İl Milli Eğitim Müdürlüğü İşyeri Sağlık ve Güvenlik Birimine, İl MEM İSG Birimi de Merkez İSG Birimine bildirilmesi gerekmektedir. Meydana Gelen Ramak Kala Olay kayıtlarının istatistikleri ise 6 aylık periyotlar halinde Merkez İSG Birimine bildirilmektedir. </a:t>
            </a:r>
            <a:endParaRPr lang="tr-TR" sz="2000"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sp>
        <p:nvSpPr>
          <p:cNvPr id="16" name="Dikdörtgen 15"/>
          <p:cNvSpPr/>
          <p:nvPr/>
        </p:nvSpPr>
        <p:spPr>
          <a:xfrm>
            <a:off x="4034944" y="2074061"/>
            <a:ext cx="4766155" cy="1938992"/>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Calibri"/>
              </a:rPr>
              <a:t>	</a:t>
            </a:r>
            <a:r>
              <a:rPr lang="tr-TR" sz="2000" dirty="0">
                <a:solidFill>
                  <a:prstClr val="black"/>
                </a:solidFill>
                <a:latin typeface="Georgia" panose="02040502050405020303" pitchFamily="18" charset="0"/>
              </a:rPr>
              <a:t>5510 sayılı Sosyal Sigortalar ve Genel Sağlık Sigortası Kanunu ile 6331 sayılı İş Sağlığı ve Güvenliği Kanunu gereğince İş Kazası ve Meslek hastalıklarının kayıt ve bildiriminin yapılması yasal bir zorunluluktur. </a:t>
            </a:r>
            <a:endParaRPr lang="tr-TR" sz="2000"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pic>
        <p:nvPicPr>
          <p:cNvPr id="17" name="Picture 2" descr="C:\Users\KEREM\Desktop\brifing\resimler\iş kazası.jpg"/>
          <p:cNvPicPr>
            <a:picLocks noChangeAspect="1" noChangeArrowheads="1"/>
          </p:cNvPicPr>
          <p:nvPr/>
        </p:nvPicPr>
        <p:blipFill rotWithShape="1">
          <a:blip r:embed="rId5">
            <a:extLst>
              <a:ext uri="{28A0092B-C50C-407E-A947-70E740481C1C}">
                <a14:useLocalDpi xmlns:a14="http://schemas.microsoft.com/office/drawing/2010/main" val="0"/>
              </a:ext>
            </a:extLst>
          </a:blip>
          <a:srcRect l="5245" t="9833" r="8609" b="15884"/>
          <a:stretch/>
        </p:blipFill>
        <p:spPr bwMode="auto">
          <a:xfrm>
            <a:off x="395536" y="2068639"/>
            <a:ext cx="3520159" cy="152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7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pSp>
        <p:nvGrpSpPr>
          <p:cNvPr id="12" name="Grup 11"/>
          <p:cNvGrpSpPr/>
          <p:nvPr/>
        </p:nvGrpSpPr>
        <p:grpSpPr>
          <a:xfrm>
            <a:off x="971600" y="1081038"/>
            <a:ext cx="7708006" cy="581038"/>
            <a:chOff x="2222786" y="4251479"/>
            <a:chExt cx="1362868" cy="885864"/>
          </a:xfrm>
          <a:scene3d>
            <a:camera prst="orthographicFront">
              <a:rot lat="0" lon="0" rev="0"/>
            </a:camera>
            <a:lightRig rig="contrasting" dir="t">
              <a:rot lat="0" lon="0" rev="1200000"/>
            </a:lightRig>
          </a:scene3d>
        </p:grpSpPr>
        <p:sp>
          <p:nvSpPr>
            <p:cNvPr id="13" name="Yuvarlatılmış Dikdörtgen 12"/>
            <p:cNvSpPr/>
            <p:nvPr/>
          </p:nvSpPr>
          <p:spPr>
            <a:xfrm>
              <a:off x="2222786" y="4251479"/>
              <a:ext cx="1362868" cy="885864"/>
            </a:xfrm>
            <a:prstGeom prst="roundRect">
              <a:avLst/>
            </a:prstGeom>
            <a:solidFill>
              <a:srgbClr val="00B050"/>
            </a:solidFill>
            <a:sp3d contourW="19050" prstMaterial="metal">
              <a:bevelT w="88900" h="203200"/>
              <a:bevelB w="165100" h="254000"/>
            </a:sp3d>
          </p:spPr>
          <p:style>
            <a:lnRef idx="0">
              <a:schemeClr val="lt1">
                <a:hueOff val="0"/>
                <a:satOff val="0"/>
                <a:lumOff val="0"/>
                <a:alphaOff val="0"/>
              </a:schemeClr>
            </a:lnRef>
            <a:fillRef idx="1">
              <a:schemeClr val="accent3">
                <a:hueOff val="1694124"/>
                <a:satOff val="62500"/>
                <a:lumOff val="-9191"/>
                <a:alphaOff val="0"/>
              </a:schemeClr>
            </a:fillRef>
            <a:effectRef idx="2">
              <a:schemeClr val="accent3">
                <a:hueOff val="1694124"/>
                <a:satOff val="62500"/>
                <a:lumOff val="-9191"/>
                <a:alphaOff val="0"/>
              </a:schemeClr>
            </a:effectRef>
            <a:fontRef idx="minor">
              <a:schemeClr val="lt1"/>
            </a:fontRef>
          </p:style>
        </p:sp>
        <p:sp>
          <p:nvSpPr>
            <p:cNvPr id="14" name="Yuvarlatılmış Dikdörtgen 4"/>
            <p:cNvSpPr/>
            <p:nvPr/>
          </p:nvSpPr>
          <p:spPr>
            <a:xfrm>
              <a:off x="2266030" y="4294723"/>
              <a:ext cx="1276380" cy="7993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auto">
                <a:lnSpc>
                  <a:spcPct val="90000"/>
                </a:lnSpc>
                <a:spcAft>
                  <a:spcPct val="35000"/>
                </a:spcAft>
              </a:pPr>
              <a:r>
                <a:rPr lang="tr-TR" sz="2700" dirty="0">
                  <a:solidFill>
                    <a:prstClr val="white"/>
                  </a:solidFill>
                </a:rPr>
                <a:t>İLKYARDIM</a:t>
              </a:r>
            </a:p>
          </p:txBody>
        </p:sp>
      </p:grpSp>
      <p:sp>
        <p:nvSpPr>
          <p:cNvPr id="16" name="Dikdörtgen 15"/>
          <p:cNvSpPr/>
          <p:nvPr/>
        </p:nvSpPr>
        <p:spPr>
          <a:xfrm>
            <a:off x="4003990" y="1942604"/>
            <a:ext cx="4530165" cy="2246769"/>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mn-lt"/>
              </a:rPr>
              <a:t>	</a:t>
            </a:r>
            <a:r>
              <a:rPr lang="tr-TR" sz="2000" dirty="0">
                <a:latin typeface="Georgia" panose="02040502050405020303" pitchFamily="18" charset="0"/>
              </a:rPr>
              <a:t>MEB Mesleki ve Teknik Eğitim Genel Müdürlüğü tarafında 01/07/2016 tarihinde yayımlanan Genelge ile, her ilde Sağlık Eğitimi veren Mesleki ve </a:t>
            </a:r>
            <a:r>
              <a:rPr lang="tr-TR" sz="2000" dirty="0" smtClean="0">
                <a:latin typeface="Georgia" panose="02040502050405020303" pitchFamily="18" charset="0"/>
              </a:rPr>
              <a:t>Teknik </a:t>
            </a:r>
            <a:r>
              <a:rPr lang="tr-TR" sz="2000" dirty="0">
                <a:latin typeface="Georgia" panose="02040502050405020303" pitchFamily="18" charset="0"/>
              </a:rPr>
              <a:t>Anadolu Lisesi bünyesinde ‘İlkyardım Eğitim Merkezi’ açılmasını istemiştir.</a:t>
            </a:r>
          </a:p>
        </p:txBody>
      </p:sp>
      <p:sp>
        <p:nvSpPr>
          <p:cNvPr id="18" name="Dikdörtgen 17"/>
          <p:cNvSpPr/>
          <p:nvPr/>
        </p:nvSpPr>
        <p:spPr>
          <a:xfrm>
            <a:off x="568292" y="4163513"/>
            <a:ext cx="7965863" cy="2246769"/>
          </a:xfrm>
          <a:prstGeom prst="rect">
            <a:avLst/>
          </a:prstGeom>
        </p:spPr>
        <p:txBody>
          <a:bodyPr wrap="square">
            <a:spAutoFit/>
          </a:bodyPr>
          <a:lstStyle/>
          <a:p>
            <a:pPr algn="just" fontAlgn="auto">
              <a:spcBef>
                <a:spcPts val="0"/>
              </a:spcBef>
              <a:spcAft>
                <a:spcPts val="0"/>
              </a:spcAft>
            </a:pPr>
            <a:r>
              <a:rPr lang="tr-TR" dirty="0">
                <a:solidFill>
                  <a:prstClr val="black"/>
                </a:solidFill>
                <a:latin typeface="Calibri"/>
              </a:rPr>
              <a:t>	</a:t>
            </a:r>
            <a:r>
              <a:rPr lang="tr-TR" sz="2000" dirty="0">
                <a:latin typeface="Georgia" panose="02040502050405020303" pitchFamily="18" charset="0"/>
              </a:rPr>
              <a:t>İlimizde; Şehit Polis </a:t>
            </a:r>
            <a:r>
              <a:rPr lang="tr-TR" sz="2000" dirty="0" err="1">
                <a:latin typeface="Georgia" panose="02040502050405020303" pitchFamily="18" charset="0"/>
              </a:rPr>
              <a:t>Nedip</a:t>
            </a:r>
            <a:r>
              <a:rPr lang="tr-TR" sz="2000" dirty="0">
                <a:latin typeface="Georgia" panose="02040502050405020303" pitchFamily="18" charset="0"/>
              </a:rPr>
              <a:t> Cengiz Eker MTAL bünyesinde bir İlkyardım Eğitim Merkezi kurularak faaliyete geçmiştir. Bu merkez kanalıyla, Müdürlüğümüze bağlı okul ve kurumlarımızda eğitim gören personele yönelik ‘Temel İlkyardım Eğitimleri’ düzenlenerek, eğitimde başarılı olanlara ‘İlkyardımcı Kimlik Kartı’ (379 Kişi) verilmektedir. Verilen kartların süresi 3 yıldır. Üç yılın ardından belirtilen personele yenileme eğitimleri verilmektedir.</a:t>
            </a:r>
          </a:p>
        </p:txBody>
      </p:sp>
      <p:pic>
        <p:nvPicPr>
          <p:cNvPr id="19" name="Picture 4" descr="İlgili resim">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916" t="9649" r="6328" b="8888"/>
          <a:stretch/>
        </p:blipFill>
        <p:spPr bwMode="auto">
          <a:xfrm>
            <a:off x="785358" y="2042361"/>
            <a:ext cx="3157012" cy="181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5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Picture 2" descr="C:\Users\isguvenligi1\Desktop\aa0313e70f670e8f8bc9d830c4722f42-earth-clip-art-300x300.jpg"/>
          <p:cNvPicPr>
            <a:picLocks noChangeAspect="1" noChangeArrowheads="1"/>
          </p:cNvPicPr>
          <p:nvPr/>
        </p:nvPicPr>
        <p:blipFill>
          <a:blip r:embed="rId5" cstate="print"/>
          <a:srcRect/>
          <a:stretch>
            <a:fillRect/>
          </a:stretch>
        </p:blipFill>
        <p:spPr bwMode="auto">
          <a:xfrm>
            <a:off x="7821495" y="5256339"/>
            <a:ext cx="1055939" cy="1055939"/>
          </a:xfrm>
          <a:prstGeom prst="rect">
            <a:avLst/>
          </a:prstGeom>
          <a:noFill/>
        </p:spPr>
      </p:pic>
      <p:sp>
        <p:nvSpPr>
          <p:cNvPr id="13" name="AutoShape 4"/>
          <p:cNvSpPr>
            <a:spLocks noChangeArrowheads="1"/>
          </p:cNvSpPr>
          <p:nvPr/>
        </p:nvSpPr>
        <p:spPr bwMode="gray">
          <a:xfrm>
            <a:off x="35496" y="1969629"/>
            <a:ext cx="1728192" cy="2016224"/>
          </a:xfrm>
          <a:prstGeom prst="diamond">
            <a:avLst/>
          </a:prstGeom>
          <a:solidFill>
            <a:srgbClr val="FFCC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tr-TR" dirty="0">
              <a:solidFill>
                <a:srgbClr val="335338"/>
              </a:solidFill>
            </a:endParaRPr>
          </a:p>
        </p:txBody>
      </p:sp>
      <p:sp>
        <p:nvSpPr>
          <p:cNvPr id="14" name="Text Box 6"/>
          <p:cNvSpPr txBox="1">
            <a:spLocks noChangeArrowheads="1"/>
          </p:cNvSpPr>
          <p:nvPr/>
        </p:nvSpPr>
        <p:spPr bwMode="gray">
          <a:xfrm>
            <a:off x="251520" y="2732100"/>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tr-TR" sz="2400" b="1" dirty="0" smtClean="0">
                <a:solidFill>
                  <a:srgbClr val="C00000"/>
                </a:solidFill>
              </a:rPr>
              <a:t>Amaç</a:t>
            </a:r>
            <a:endParaRPr lang="en-US" sz="2400" b="1" dirty="0">
              <a:solidFill>
                <a:srgbClr val="C00000"/>
              </a:solidFill>
            </a:endParaRPr>
          </a:p>
        </p:txBody>
      </p:sp>
      <p:sp>
        <p:nvSpPr>
          <p:cNvPr id="15" name="AutoShape 3"/>
          <p:cNvSpPr>
            <a:spLocks noChangeArrowheads="1"/>
          </p:cNvSpPr>
          <p:nvPr/>
        </p:nvSpPr>
        <p:spPr bwMode="gray">
          <a:xfrm>
            <a:off x="1835697" y="1321557"/>
            <a:ext cx="7041738" cy="3702470"/>
          </a:xfrm>
          <a:prstGeom prst="roundRect">
            <a:avLst>
              <a:gd name="adj" fmla="val 15629"/>
            </a:avLst>
          </a:prstGeom>
          <a:solidFill>
            <a:srgbClr val="00B0F0"/>
          </a:solidFill>
          <a:ln w="12700" algn="ctr">
            <a:solidFill>
              <a:schemeClr val="bg1"/>
            </a:solidFill>
            <a:round/>
            <a:headEnd/>
            <a:tailEnd/>
          </a:ln>
          <a:effectLst>
            <a:outerShdw dist="99190" dir="2388334" algn="ctr" rotWithShape="0">
              <a:srgbClr val="333333">
                <a:alpha val="50000"/>
              </a:srgbClr>
            </a:outerShdw>
          </a:effectLst>
        </p:spPr>
        <p:style>
          <a:lnRef idx="0">
            <a:scrgbClr r="0" g="0" b="0"/>
          </a:lnRef>
          <a:fillRef idx="1003">
            <a:schemeClr val="lt1"/>
          </a:fillRef>
          <a:effectRef idx="0">
            <a:scrgbClr r="0" g="0" b="0"/>
          </a:effectRef>
          <a:fontRef idx="major"/>
        </p:style>
        <p:txBody>
          <a:bodyPr wrap="none" anchor="ctr"/>
          <a:lstStyle/>
          <a:p>
            <a:endParaRPr lang="tr-TR" dirty="0">
              <a:solidFill>
                <a:srgbClr val="335338"/>
              </a:solidFill>
            </a:endParaRPr>
          </a:p>
        </p:txBody>
      </p:sp>
      <p:sp>
        <p:nvSpPr>
          <p:cNvPr id="16" name="Text Box 5"/>
          <p:cNvSpPr txBox="1">
            <a:spLocks noChangeArrowheads="1"/>
          </p:cNvSpPr>
          <p:nvPr/>
        </p:nvSpPr>
        <p:spPr bwMode="gray">
          <a:xfrm>
            <a:off x="2207964" y="1484597"/>
            <a:ext cx="6400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800" b="1" dirty="0" smtClean="0"/>
              <a:t>İş </a:t>
            </a:r>
            <a:r>
              <a:rPr lang="tr-TR" sz="2800" b="1" dirty="0"/>
              <a:t>Sağlığı ve Güvenliği Biriminin </a:t>
            </a:r>
            <a:r>
              <a:rPr lang="tr-TR" sz="2800" b="1" dirty="0" smtClean="0"/>
              <a:t>Amacı</a:t>
            </a:r>
            <a:r>
              <a:rPr lang="tr-TR" sz="2800" b="1" dirty="0"/>
              <a:t>; </a:t>
            </a:r>
            <a:r>
              <a:rPr lang="tr-TR" sz="2800" dirty="0" smtClean="0"/>
              <a:t>Aydın İl Milli Eğitim Müdürlüğünde </a:t>
            </a:r>
          </a:p>
          <a:p>
            <a:r>
              <a:rPr lang="tr-TR" sz="2800" dirty="0" smtClean="0"/>
              <a:t>İş Sağlığı ve Güvenliği Hizmetlerini koordine etmek, tüm okul ve kurumlarımızda İş Sağlığı ve Güvenliği hizmetlerinin en iyi şekilde uygulanmasını sağlamaktır.</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284268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pSp>
        <p:nvGrpSpPr>
          <p:cNvPr id="12" name="Grup 11"/>
          <p:cNvGrpSpPr/>
          <p:nvPr/>
        </p:nvGrpSpPr>
        <p:grpSpPr>
          <a:xfrm>
            <a:off x="971600" y="1081038"/>
            <a:ext cx="7708006" cy="581038"/>
            <a:chOff x="2222786" y="4251479"/>
            <a:chExt cx="1362868" cy="885864"/>
          </a:xfrm>
          <a:scene3d>
            <a:camera prst="orthographicFront">
              <a:rot lat="0" lon="0" rev="0"/>
            </a:camera>
            <a:lightRig rig="contrasting" dir="t">
              <a:rot lat="0" lon="0" rev="1200000"/>
            </a:lightRig>
          </a:scene3d>
        </p:grpSpPr>
        <p:sp>
          <p:nvSpPr>
            <p:cNvPr id="13" name="Yuvarlatılmış Dikdörtgen 12"/>
            <p:cNvSpPr/>
            <p:nvPr/>
          </p:nvSpPr>
          <p:spPr>
            <a:xfrm>
              <a:off x="2222786" y="4251479"/>
              <a:ext cx="1362868" cy="885864"/>
            </a:xfrm>
            <a:prstGeom prst="roundRect">
              <a:avLst/>
            </a:prstGeom>
            <a:solidFill>
              <a:srgbClr val="D46011"/>
            </a:solidFill>
            <a:sp3d contourW="19050" prstMaterial="metal">
              <a:bevelT w="88900" h="203200"/>
              <a:bevelB w="165100" h="254000"/>
            </a:sp3d>
          </p:spPr>
          <p:style>
            <a:lnRef idx="0">
              <a:schemeClr val="lt1">
                <a:hueOff val="0"/>
                <a:satOff val="0"/>
                <a:lumOff val="0"/>
                <a:alphaOff val="0"/>
              </a:schemeClr>
            </a:lnRef>
            <a:fillRef idx="1">
              <a:schemeClr val="accent3">
                <a:hueOff val="1694124"/>
                <a:satOff val="62500"/>
                <a:lumOff val="-9191"/>
                <a:alphaOff val="0"/>
              </a:schemeClr>
            </a:fillRef>
            <a:effectRef idx="2">
              <a:schemeClr val="accent3">
                <a:hueOff val="1694124"/>
                <a:satOff val="62500"/>
                <a:lumOff val="-9191"/>
                <a:alphaOff val="0"/>
              </a:schemeClr>
            </a:effectRef>
            <a:fontRef idx="minor">
              <a:schemeClr val="lt1"/>
            </a:fontRef>
          </p:style>
        </p:sp>
        <p:sp>
          <p:nvSpPr>
            <p:cNvPr id="14" name="Yuvarlatılmış Dikdörtgen 4"/>
            <p:cNvSpPr/>
            <p:nvPr/>
          </p:nvSpPr>
          <p:spPr>
            <a:xfrm>
              <a:off x="2266030" y="4294723"/>
              <a:ext cx="1276380" cy="7993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fontAlgn="auto">
                <a:lnSpc>
                  <a:spcPct val="90000"/>
                </a:lnSpc>
                <a:spcAft>
                  <a:spcPct val="35000"/>
                </a:spcAft>
              </a:pPr>
              <a:r>
                <a:rPr lang="tr-TR" sz="2700" dirty="0" smtClean="0">
                  <a:solidFill>
                    <a:prstClr val="white"/>
                  </a:solidFill>
                </a:rPr>
                <a:t>MEB AKUB EEKİBİ</a:t>
              </a:r>
              <a:endParaRPr lang="tr-TR" sz="2700" dirty="0">
                <a:solidFill>
                  <a:prstClr val="white"/>
                </a:solidFill>
              </a:endParaRPr>
            </a:p>
          </p:txBody>
        </p:sp>
      </p:grpSp>
      <p:sp>
        <p:nvSpPr>
          <p:cNvPr id="16" name="Dikdörtgen 15"/>
          <p:cNvSpPr/>
          <p:nvPr/>
        </p:nvSpPr>
        <p:spPr>
          <a:xfrm>
            <a:off x="2737105" y="1886130"/>
            <a:ext cx="6108362" cy="2339102"/>
          </a:xfrm>
          <a:prstGeom prst="rect">
            <a:avLst/>
          </a:prstGeom>
        </p:spPr>
        <p:txBody>
          <a:bodyPr wrap="square">
            <a:spAutoFit/>
          </a:bodyPr>
          <a:lstStyle/>
          <a:p>
            <a:pPr algn="just" fontAlgn="auto">
              <a:spcBef>
                <a:spcPts val="0"/>
              </a:spcBef>
              <a:spcAft>
                <a:spcPts val="0"/>
              </a:spcAft>
            </a:pPr>
            <a:r>
              <a:rPr lang="tr-TR" sz="2000" dirty="0">
                <a:solidFill>
                  <a:prstClr val="black"/>
                </a:solidFill>
                <a:latin typeface="+mn-lt"/>
              </a:rPr>
              <a:t>	</a:t>
            </a:r>
            <a:r>
              <a:rPr lang="tr-TR" dirty="0">
                <a:solidFill>
                  <a:prstClr val="black"/>
                </a:solidFill>
                <a:latin typeface="Georgia" panose="02040502050405020303" pitchFamily="18" charset="0"/>
              </a:rPr>
              <a:t>MEB </a:t>
            </a:r>
            <a:r>
              <a:rPr lang="tr-TR" dirty="0" smtClean="0">
                <a:solidFill>
                  <a:prstClr val="black"/>
                </a:solidFill>
                <a:latin typeface="Georgia" panose="02040502050405020303" pitchFamily="18" charset="0"/>
              </a:rPr>
              <a:t>2021/13 </a:t>
            </a:r>
            <a:r>
              <a:rPr lang="tr-TR" dirty="0" err="1" smtClean="0">
                <a:solidFill>
                  <a:prstClr val="black"/>
                </a:solidFill>
                <a:latin typeface="Georgia" panose="02040502050405020303" pitchFamily="18" charset="0"/>
              </a:rPr>
              <a:t>nolu</a:t>
            </a:r>
            <a:r>
              <a:rPr lang="tr-TR" dirty="0" smtClean="0">
                <a:solidFill>
                  <a:prstClr val="black"/>
                </a:solidFill>
                <a:latin typeface="Georgia" panose="02040502050405020303" pitchFamily="18" charset="0"/>
              </a:rPr>
              <a:t> Afet ve Acil Durum Yönetimi Genelgesi doğrultusunda </a:t>
            </a:r>
            <a:r>
              <a:rPr lang="tr-TR" dirty="0">
                <a:latin typeface="Georgia" panose="02040502050405020303" pitchFamily="18" charset="0"/>
              </a:rPr>
              <a:t>Ülkemizde yaşanabilecek muhtemel afet ve acil durumlarda gerekli desteğin sağlanması, hizmetlerin etkinliğinin artırılması ve sürekliliğinin sağlanması için </a:t>
            </a:r>
            <a:r>
              <a:rPr lang="tr-TR" dirty="0" smtClean="0">
                <a:latin typeface="Georgia" panose="02040502050405020303" pitchFamily="18" charset="0"/>
              </a:rPr>
              <a:t>müdürlüğümüz İşyeri </a:t>
            </a:r>
            <a:r>
              <a:rPr lang="tr-TR" dirty="0">
                <a:latin typeface="Georgia" panose="02040502050405020303" pitchFamily="18" charset="0"/>
              </a:rPr>
              <a:t>Sağlık ve Güvenlik Birimi (İSGB</a:t>
            </a:r>
            <a:r>
              <a:rPr lang="tr-TR" dirty="0" smtClean="0">
                <a:latin typeface="Georgia" panose="02040502050405020303" pitchFamily="18" charset="0"/>
              </a:rPr>
              <a:t>) koordinesinde</a:t>
            </a:r>
            <a:r>
              <a:rPr lang="tr-TR" dirty="0">
                <a:latin typeface="Georgia" panose="02040502050405020303" pitchFamily="18" charset="0"/>
              </a:rPr>
              <a:t>, "</a:t>
            </a:r>
            <a:r>
              <a:rPr lang="tr-TR" b="1" dirty="0">
                <a:solidFill>
                  <a:prstClr val="black"/>
                </a:solidFill>
                <a:latin typeface="Georgia" panose="02040502050405020303" pitchFamily="18" charset="0"/>
              </a:rPr>
              <a:t>Millî Eğitim Bakanlığı Arama ve Kurtarma Birimi </a:t>
            </a:r>
            <a:r>
              <a:rPr lang="tr-TR" b="1" dirty="0" smtClean="0">
                <a:solidFill>
                  <a:prstClr val="black"/>
                </a:solidFill>
                <a:latin typeface="Georgia" panose="02040502050405020303" pitchFamily="18" charset="0"/>
              </a:rPr>
              <a:t>Ekibi</a:t>
            </a:r>
            <a:r>
              <a:rPr lang="tr-TR" b="1" dirty="0">
                <a:solidFill>
                  <a:prstClr val="black"/>
                </a:solidFill>
                <a:latin typeface="Georgia" panose="02040502050405020303" pitchFamily="18" charset="0"/>
              </a:rPr>
              <a:t>" (MEB AKUB </a:t>
            </a:r>
            <a:r>
              <a:rPr lang="tr-TR" b="1" dirty="0" smtClean="0">
                <a:solidFill>
                  <a:prstClr val="black"/>
                </a:solidFill>
                <a:latin typeface="Georgia" panose="02040502050405020303" pitchFamily="18" charset="0"/>
              </a:rPr>
              <a:t>EKİBİ) </a:t>
            </a:r>
            <a:r>
              <a:rPr lang="tr-TR" dirty="0" smtClean="0">
                <a:solidFill>
                  <a:prstClr val="black"/>
                </a:solidFill>
                <a:latin typeface="Georgia" panose="02040502050405020303" pitchFamily="18" charset="0"/>
              </a:rPr>
              <a:t>oluşturulmuştur.</a:t>
            </a:r>
            <a:endParaRPr lang="tr-TR" b="1" dirty="0">
              <a:solidFill>
                <a:prstClr val="black"/>
              </a:solidFill>
              <a:effectLst>
                <a:outerShdw blurRad="50800" dist="38100" algn="tr" rotWithShape="0">
                  <a:prstClr val="black">
                    <a:alpha val="40000"/>
                  </a:prstClr>
                </a:outerShdw>
              </a:effectLst>
              <a:latin typeface="Georgia" panose="02040502050405020303" pitchFamily="18" charset="0"/>
            </a:endParaRPr>
          </a:p>
        </p:txBody>
      </p:sp>
      <p:sp>
        <p:nvSpPr>
          <p:cNvPr id="18" name="Dikdörtgen 17"/>
          <p:cNvSpPr/>
          <p:nvPr/>
        </p:nvSpPr>
        <p:spPr>
          <a:xfrm>
            <a:off x="429065" y="4482986"/>
            <a:ext cx="8416401" cy="1938992"/>
          </a:xfrm>
          <a:prstGeom prst="rect">
            <a:avLst/>
          </a:prstGeom>
        </p:spPr>
        <p:txBody>
          <a:bodyPr wrap="square">
            <a:spAutoFit/>
          </a:bodyPr>
          <a:lstStyle/>
          <a:p>
            <a:pPr algn="just" fontAlgn="auto">
              <a:spcBef>
                <a:spcPts val="0"/>
              </a:spcBef>
              <a:spcAft>
                <a:spcPts val="0"/>
              </a:spcAft>
            </a:pPr>
            <a:r>
              <a:rPr lang="tr-TR" dirty="0">
                <a:solidFill>
                  <a:prstClr val="black"/>
                </a:solidFill>
                <a:latin typeface="Calibri"/>
              </a:rPr>
              <a:t>	</a:t>
            </a:r>
            <a:r>
              <a:rPr lang="tr-TR" sz="2000" dirty="0">
                <a:latin typeface="Georgia" panose="02040502050405020303" pitchFamily="18" charset="0"/>
              </a:rPr>
              <a:t>Müdürlüğümüze bağlı okul ve kurumlarda, afet ve acil durum hizmetlerinin daha etkin bir şekilde yürütülmesi için gerekli önlemler alınması, Afet ve acil durumların meydana gelmesinden önce; zararların azaltılması, hazırlık, olay sırasında yapılacak müdahale ve olay sonrasında gerçekleştirilecek iyileştirmeler ile ilgili çalışmalar yürütülmektedir. </a:t>
            </a:r>
          </a:p>
        </p:txBody>
      </p:sp>
      <p:pic>
        <p:nvPicPr>
          <p:cNvPr id="19" name="Resim 18"/>
          <p:cNvPicPr>
            <a:picLocks noChangeAspect="1"/>
          </p:cNvPicPr>
          <p:nvPr/>
        </p:nvPicPr>
        <p:blipFill rotWithShape="1">
          <a:blip r:embed="rId5">
            <a:extLst>
              <a:ext uri="{28A0092B-C50C-407E-A947-70E740481C1C}">
                <a14:useLocalDpi xmlns:a14="http://schemas.microsoft.com/office/drawing/2010/main" val="0"/>
              </a:ext>
            </a:extLst>
          </a:blip>
          <a:srcRect b="13062"/>
          <a:stretch/>
        </p:blipFill>
        <p:spPr>
          <a:xfrm>
            <a:off x="251520" y="2116474"/>
            <a:ext cx="2503635" cy="2176622"/>
          </a:xfrm>
          <a:prstGeom prst="rect">
            <a:avLst/>
          </a:prstGeom>
        </p:spPr>
      </p:pic>
    </p:spTree>
    <p:extLst>
      <p:ext uri="{BB962C8B-B14F-4D97-AF65-F5344CB8AC3E}">
        <p14:creationId xmlns:p14="http://schemas.microsoft.com/office/powerpoint/2010/main" val="24196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Resim 11">
            <a:extLst>
              <a:ext uri="{FF2B5EF4-FFF2-40B4-BE49-F238E27FC236}">
                <a16:creationId xmlns:a16="http://schemas.microsoft.com/office/drawing/2014/main" xmlns="" id="{4E374DF0-07D5-4A41-97E6-ABC3998FF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69" y="1736912"/>
            <a:ext cx="2865893" cy="2650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Metin kutusu 12"/>
          <p:cNvSpPr txBox="1"/>
          <p:nvPr/>
        </p:nvSpPr>
        <p:spPr>
          <a:xfrm rot="430665">
            <a:off x="3908495" y="2735938"/>
            <a:ext cx="4797335" cy="1338828"/>
          </a:xfrm>
          <a:prstGeom prst="rect">
            <a:avLst/>
          </a:prstGeom>
          <a:noFill/>
        </p:spPr>
        <p:txBody>
          <a:bodyPr wrap="square" rtlCol="0">
            <a:spAutoFit/>
          </a:bodyPr>
          <a:lstStyle/>
          <a:p>
            <a:pPr algn="ctr" fontAlgn="auto">
              <a:spcBef>
                <a:spcPts val="0"/>
              </a:spcBef>
              <a:spcAft>
                <a:spcPts val="0"/>
              </a:spcAft>
            </a:pPr>
            <a:r>
              <a:rPr lang="tr-TR" sz="4050" b="1" dirty="0">
                <a:solidFill>
                  <a:prstClr val="black"/>
                </a:solidFill>
                <a:latin typeface="Georgia" panose="02040502050405020303" pitchFamily="18" charset="0"/>
              </a:rPr>
              <a:t>BİRİM İSTATİSTİKLERİ</a:t>
            </a:r>
          </a:p>
        </p:txBody>
      </p:sp>
    </p:spTree>
    <p:extLst>
      <p:ext uri="{BB962C8B-B14F-4D97-AF65-F5344CB8AC3E}">
        <p14:creationId xmlns:p14="http://schemas.microsoft.com/office/powerpoint/2010/main" val="427947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4" name="Dikdörtgen 13"/>
          <p:cNvSpPr/>
          <p:nvPr/>
        </p:nvSpPr>
        <p:spPr>
          <a:xfrm>
            <a:off x="1043608" y="722729"/>
            <a:ext cx="7344816" cy="707886"/>
          </a:xfrm>
          <a:prstGeom prst="rect">
            <a:avLst/>
          </a:prstGeom>
        </p:spPr>
        <p:txBody>
          <a:bodyPr wrap="square">
            <a:spAutoFit/>
          </a:bodyPr>
          <a:lstStyle/>
          <a:p>
            <a:pPr algn="ctr"/>
            <a:r>
              <a:rPr lang="tr-TR" sz="2000" b="1" dirty="0">
                <a:latin typeface="Georgia" panose="02040502050405020303" pitchFamily="18" charset="0"/>
              </a:rPr>
              <a:t>AYDIN İL MİLLİ EĞİTİM MÜDÜRLÜĞÜ</a:t>
            </a:r>
            <a:endParaRPr lang="tr-TR" sz="2000" dirty="0">
              <a:latin typeface="Georgia" panose="02040502050405020303" pitchFamily="18" charset="0"/>
            </a:endParaRPr>
          </a:p>
          <a:p>
            <a:pPr algn="ctr"/>
            <a:r>
              <a:rPr lang="tr-TR" sz="2000" b="1" dirty="0">
                <a:latin typeface="Georgia" panose="02040502050405020303" pitchFamily="18" charset="0"/>
              </a:rPr>
              <a:t>İŞYERİ SAĞLIK VE GÜVENLİK BİRİMİ</a:t>
            </a:r>
            <a:endParaRPr lang="tr-TR" sz="2000" dirty="0">
              <a:latin typeface="Georgia" panose="02040502050405020303" pitchFamily="18" charset="0"/>
            </a:endParaRPr>
          </a:p>
        </p:txBody>
      </p:sp>
      <p:sp>
        <p:nvSpPr>
          <p:cNvPr id="15" name="Dikdörtgen 14"/>
          <p:cNvSpPr/>
          <p:nvPr/>
        </p:nvSpPr>
        <p:spPr>
          <a:xfrm>
            <a:off x="668522" y="1583749"/>
            <a:ext cx="8208912" cy="4770537"/>
          </a:xfrm>
          <a:prstGeom prst="rect">
            <a:avLst/>
          </a:prstGeom>
        </p:spPr>
        <p:txBody>
          <a:bodyPr wrap="square">
            <a:spAutoFit/>
          </a:bodyPr>
          <a:lstStyle/>
          <a:p>
            <a:pPr lvl="0"/>
            <a:r>
              <a:rPr lang="tr-TR" sz="1600" dirty="0">
                <a:solidFill>
                  <a:prstClr val="black"/>
                </a:solidFill>
                <a:latin typeface="+mn-lt"/>
              </a:rPr>
              <a:t>	</a:t>
            </a:r>
            <a:r>
              <a:rPr lang="tr-TR" sz="1600" b="1" dirty="0">
                <a:latin typeface="Georgia" panose="02040502050405020303" pitchFamily="18" charset="0"/>
              </a:rPr>
              <a:t>EĞİTİMLER: </a:t>
            </a:r>
            <a:endParaRPr lang="tr-TR" sz="1600" dirty="0">
              <a:latin typeface="Georgia" panose="02040502050405020303" pitchFamily="18" charset="0"/>
            </a:endParaRPr>
          </a:p>
          <a:p>
            <a:r>
              <a:rPr lang="tr-TR" sz="1600" b="1" u="sng" dirty="0">
                <a:latin typeface="Georgia" panose="02040502050405020303" pitchFamily="18" charset="0"/>
              </a:rPr>
              <a:t>İSG Eğitimi:</a:t>
            </a:r>
            <a:r>
              <a:rPr lang="tr-TR" sz="1600" b="1" dirty="0">
                <a:latin typeface="Georgia" panose="02040502050405020303" pitchFamily="18" charset="0"/>
              </a:rPr>
              <a:t> </a:t>
            </a:r>
            <a:r>
              <a:rPr lang="tr-TR" sz="1600" dirty="0">
                <a:latin typeface="Georgia" panose="02040502050405020303" pitchFamily="18" charset="0"/>
              </a:rPr>
              <a:t>Okul ve kurumlarımızda görev yapan tüm personellerimize (İdareci, öğretmen, memur, hizmetli, TYP personeli, özel Güvenlik Personeli, Ücretli Öğretmenler </a:t>
            </a:r>
            <a:r>
              <a:rPr lang="tr-TR" sz="1600" dirty="0" err="1">
                <a:latin typeface="Georgia" panose="02040502050405020303" pitchFamily="18" charset="0"/>
              </a:rPr>
              <a:t>vb</a:t>
            </a:r>
            <a:r>
              <a:rPr lang="tr-TR" sz="1600" dirty="0">
                <a:latin typeface="Georgia" panose="02040502050405020303" pitchFamily="18" charset="0"/>
              </a:rPr>
              <a:t>) “Temel İş sağlığı ve Güvenliği Eğitimleri”  eğitimleri verilmektedir. </a:t>
            </a:r>
            <a:r>
              <a:rPr lang="tr-TR" sz="1600" b="1" dirty="0">
                <a:latin typeface="Georgia" panose="02040502050405020303" pitchFamily="18" charset="0"/>
              </a:rPr>
              <a:t>(Okul ve Kurumlarımızda görev yapan 4593 çalışanımıza eğitim verilmiştir.)</a:t>
            </a:r>
            <a:endParaRPr lang="tr-TR" sz="1600" dirty="0">
              <a:latin typeface="Georgia" panose="02040502050405020303" pitchFamily="18" charset="0"/>
            </a:endParaRPr>
          </a:p>
          <a:p>
            <a:r>
              <a:rPr lang="tr-TR" sz="1600" b="1" u="sng" dirty="0">
                <a:latin typeface="Georgia" panose="02040502050405020303" pitchFamily="18" charset="0"/>
              </a:rPr>
              <a:t>Yangın Eğitimi:</a:t>
            </a:r>
            <a:r>
              <a:rPr lang="tr-TR" sz="1600" dirty="0">
                <a:latin typeface="Georgia" panose="02040502050405020303" pitchFamily="18" charset="0"/>
              </a:rPr>
              <a:t> Okul ve kurumlarımızda oluşturulan Acil Durum Ekiplerinde görev yapan personele yönelik “Yangın Eğitimi” eğitimleri verilmektedir. </a:t>
            </a:r>
            <a:r>
              <a:rPr lang="tr-TR" sz="1600" b="1" dirty="0">
                <a:latin typeface="Georgia" panose="02040502050405020303" pitchFamily="18" charset="0"/>
              </a:rPr>
              <a:t>(Okul ve Kurumlarımızdaki Acil Durum Ekiplerinde görev yapan 861 çalışanımıza eğitim verilmiştir.)</a:t>
            </a:r>
            <a:endParaRPr lang="tr-TR" sz="1600" dirty="0">
              <a:latin typeface="Georgia" panose="02040502050405020303" pitchFamily="18" charset="0"/>
            </a:endParaRPr>
          </a:p>
          <a:p>
            <a:r>
              <a:rPr lang="tr-TR" sz="1600" b="1" u="sng" dirty="0">
                <a:latin typeface="Georgia" panose="02040502050405020303" pitchFamily="18" charset="0"/>
              </a:rPr>
              <a:t>İlkyardım Eğitimi</a:t>
            </a:r>
            <a:r>
              <a:rPr lang="tr-TR" sz="1600" dirty="0">
                <a:latin typeface="Georgia" panose="02040502050405020303" pitchFamily="18" charset="0"/>
              </a:rPr>
              <a:t>: Okul ve kurumlarımızda oluşturulan İlkyardım Ekiplerinde görev yapan personele yönelik “Temel İlkyardım Eğitimi” eğitimleri, Birimimize bağlı İlkyardım Eğitim Merkezimiz tarafından verilmektedir. </a:t>
            </a:r>
            <a:r>
              <a:rPr lang="tr-TR" sz="1600" b="1" dirty="0">
                <a:latin typeface="Georgia" panose="02040502050405020303" pitchFamily="18" charset="0"/>
              </a:rPr>
              <a:t>(Temel İlkyardım Eğitimi: 1925 Personele verilmiştir.)</a:t>
            </a:r>
            <a:endParaRPr lang="tr-TR" sz="1600" dirty="0">
              <a:latin typeface="Georgia" panose="02040502050405020303" pitchFamily="18" charset="0"/>
            </a:endParaRPr>
          </a:p>
          <a:p>
            <a:r>
              <a:rPr lang="tr-TR" sz="1600" b="1" u="sng" dirty="0">
                <a:latin typeface="Georgia" panose="02040502050405020303" pitchFamily="18" charset="0"/>
              </a:rPr>
              <a:t>Arama Kurtarma ve Tahliye Eğitimi: </a:t>
            </a:r>
            <a:r>
              <a:rPr lang="tr-TR" sz="1600" dirty="0">
                <a:latin typeface="Georgia" panose="02040502050405020303" pitchFamily="18" charset="0"/>
              </a:rPr>
              <a:t>Okul ve kurumlarımızda oluşturulan Arama Kurtarma Ekiplerinde görev yapan personele yönelik “Arama Kurtarma ve Tahliye Eğitimleri” verilmektedir. </a:t>
            </a:r>
            <a:r>
              <a:rPr lang="tr-TR" sz="1600" b="1" dirty="0">
                <a:latin typeface="Georgia" panose="02040502050405020303" pitchFamily="18" charset="0"/>
              </a:rPr>
              <a:t>(1761 Personele eğitim verilmiştir)</a:t>
            </a:r>
            <a:endParaRPr lang="tr-TR" sz="1600" dirty="0">
              <a:latin typeface="Georgia" panose="02040502050405020303" pitchFamily="18" charset="0"/>
            </a:endParaRPr>
          </a:p>
          <a:p>
            <a:r>
              <a:rPr lang="tr-TR" sz="1600" b="1" u="sng" dirty="0">
                <a:latin typeface="Georgia" panose="02040502050405020303" pitchFamily="18" charset="0"/>
              </a:rPr>
              <a:t>Kimyasal Temizlik Malzeme Kullanımı Eğitimleri: </a:t>
            </a:r>
            <a:r>
              <a:rPr lang="tr-TR" sz="1600" dirty="0">
                <a:latin typeface="Georgia" panose="02040502050405020303" pitchFamily="18" charset="0"/>
              </a:rPr>
              <a:t>Okul ve kurumlarımızda görev yapan Yardımcı Hizmetler Personeline yönelik “Kimyasal Temizlik Malzemeleri Kullanımı Eğitimleri” verilmektedir. </a:t>
            </a:r>
            <a:r>
              <a:rPr lang="tr-TR" sz="1600" b="1" dirty="0">
                <a:latin typeface="Georgia" panose="02040502050405020303" pitchFamily="18" charset="0"/>
              </a:rPr>
              <a:t>(668 Personele eğitim verilmiştir)</a:t>
            </a:r>
            <a:endParaRPr lang="tr-TR" sz="1600" dirty="0">
              <a:latin typeface="Georgia" panose="02040502050405020303" pitchFamily="18" charset="0"/>
            </a:endParaRPr>
          </a:p>
        </p:txBody>
      </p:sp>
    </p:spTree>
    <p:extLst>
      <p:ext uri="{BB962C8B-B14F-4D97-AF65-F5344CB8AC3E}">
        <p14:creationId xmlns:p14="http://schemas.microsoft.com/office/powerpoint/2010/main" val="20878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4" name="Dikdörtgen 13"/>
          <p:cNvSpPr/>
          <p:nvPr/>
        </p:nvSpPr>
        <p:spPr>
          <a:xfrm>
            <a:off x="827584" y="722729"/>
            <a:ext cx="7404993" cy="707886"/>
          </a:xfrm>
          <a:prstGeom prst="rect">
            <a:avLst/>
          </a:prstGeom>
        </p:spPr>
        <p:txBody>
          <a:bodyPr wrap="square">
            <a:spAutoFit/>
          </a:bodyPr>
          <a:lstStyle/>
          <a:p>
            <a:pPr algn="ctr"/>
            <a:r>
              <a:rPr lang="tr-TR" sz="2000" b="1" dirty="0">
                <a:latin typeface="Georgia" panose="02040502050405020303" pitchFamily="18" charset="0"/>
              </a:rPr>
              <a:t>AYDIN İL MİLLİ EĞİTİM MÜDÜRLÜĞÜ</a:t>
            </a:r>
            <a:endParaRPr lang="tr-TR" sz="2000" dirty="0">
              <a:latin typeface="Georgia" panose="02040502050405020303" pitchFamily="18" charset="0"/>
            </a:endParaRPr>
          </a:p>
          <a:p>
            <a:pPr algn="ctr"/>
            <a:r>
              <a:rPr lang="tr-TR" sz="2000" b="1" dirty="0">
                <a:latin typeface="Georgia" panose="02040502050405020303" pitchFamily="18" charset="0"/>
              </a:rPr>
              <a:t>İŞYERİ SAĞLIK VE GÜVENLİK BİRİMİ</a:t>
            </a:r>
            <a:endParaRPr lang="tr-TR" sz="2000" dirty="0">
              <a:latin typeface="Georgia" panose="02040502050405020303" pitchFamily="18" charset="0"/>
            </a:endParaRPr>
          </a:p>
        </p:txBody>
      </p:sp>
      <p:sp>
        <p:nvSpPr>
          <p:cNvPr id="15" name="Dikdörtgen 14"/>
          <p:cNvSpPr/>
          <p:nvPr/>
        </p:nvSpPr>
        <p:spPr>
          <a:xfrm>
            <a:off x="668522" y="1685561"/>
            <a:ext cx="8208912" cy="4201150"/>
          </a:xfrm>
          <a:prstGeom prst="rect">
            <a:avLst/>
          </a:prstGeom>
        </p:spPr>
        <p:txBody>
          <a:bodyPr wrap="square">
            <a:spAutoFit/>
          </a:bodyPr>
          <a:lstStyle/>
          <a:p>
            <a:r>
              <a:rPr lang="tr-TR" sz="1500" b="1" dirty="0">
                <a:latin typeface="Georgia" panose="02040502050405020303" pitchFamily="18" charset="0"/>
              </a:rPr>
              <a:t> </a:t>
            </a:r>
            <a:endParaRPr lang="tr-TR" sz="1500" dirty="0">
              <a:latin typeface="Georgia" panose="02040502050405020303" pitchFamily="18" charset="0"/>
            </a:endParaRPr>
          </a:p>
          <a:p>
            <a:pPr lvl="0"/>
            <a:r>
              <a:rPr lang="tr-TR" sz="1500" b="1" dirty="0">
                <a:latin typeface="Georgia" panose="02040502050405020303" pitchFamily="18" charset="0"/>
              </a:rPr>
              <a:t>DENETİM VE REHBERLİK: </a:t>
            </a:r>
            <a:endParaRPr lang="tr-TR" sz="1500" dirty="0">
              <a:latin typeface="Georgia" panose="02040502050405020303" pitchFamily="18" charset="0"/>
            </a:endParaRPr>
          </a:p>
          <a:p>
            <a:r>
              <a:rPr lang="tr-TR" sz="1500" dirty="0">
                <a:latin typeface="Georgia" panose="02040502050405020303" pitchFamily="18" charset="0"/>
              </a:rPr>
              <a:t>Müdürlüğümüze bağlı tüm okul ve kurumlarımıza, İlçe İSG Bürolarında görevli iş güvenliği uzmanlarımızca rehberlik çalışmaları yapılmaktadır. İş Kazası yaşanmaması adına okul ve kurumlarımızda alınması gereken tedbirler ile yapılacak çalışmalar hakkında rehberlik edilmektedir. Aynı zamanda okul ve kurumlarımızda denetimler gerçekleştirilerek tespit edilen eksikliklerin giderilmesi sağlanmaktadır. </a:t>
            </a:r>
            <a:r>
              <a:rPr lang="tr-TR" sz="1500" b="1" dirty="0">
                <a:latin typeface="Georgia" panose="02040502050405020303" pitchFamily="18" charset="0"/>
              </a:rPr>
              <a:t>(Denetim yapılan okul/kurum sayısı: 462</a:t>
            </a:r>
            <a:r>
              <a:rPr lang="tr-TR" sz="1500" b="1" dirty="0" smtClean="0">
                <a:latin typeface="Georgia" panose="02040502050405020303" pitchFamily="18" charset="0"/>
              </a:rPr>
              <a:t>)</a:t>
            </a:r>
          </a:p>
          <a:p>
            <a:pPr lvl="0"/>
            <a:endParaRPr lang="tr-TR" sz="1500" b="1" dirty="0" smtClean="0">
              <a:latin typeface="Georgia" panose="02040502050405020303" pitchFamily="18" charset="0"/>
            </a:endParaRPr>
          </a:p>
          <a:p>
            <a:pPr lvl="0"/>
            <a:r>
              <a:rPr lang="tr-TR" sz="1500" b="1" dirty="0" smtClean="0">
                <a:latin typeface="Georgia" panose="02040502050405020303" pitchFamily="18" charset="0"/>
              </a:rPr>
              <a:t>PANSİYONLU </a:t>
            </a:r>
            <a:r>
              <a:rPr lang="tr-TR" sz="1500" b="1" dirty="0">
                <a:latin typeface="Georgia" panose="02040502050405020303" pitchFamily="18" charset="0"/>
              </a:rPr>
              <a:t>OKUL DENETİMLERİ:</a:t>
            </a:r>
            <a:endParaRPr lang="tr-TR" sz="1500" dirty="0">
              <a:latin typeface="Georgia" panose="02040502050405020303" pitchFamily="18" charset="0"/>
            </a:endParaRPr>
          </a:p>
          <a:p>
            <a:r>
              <a:rPr lang="tr-TR" sz="1500" dirty="0">
                <a:latin typeface="Georgia" panose="02040502050405020303" pitchFamily="18" charset="0"/>
              </a:rPr>
              <a:t>2018/8 </a:t>
            </a:r>
            <a:r>
              <a:rPr lang="tr-TR" sz="1500" dirty="0" err="1">
                <a:latin typeface="Georgia" panose="02040502050405020303" pitchFamily="18" charset="0"/>
              </a:rPr>
              <a:t>nolu</a:t>
            </a:r>
            <a:r>
              <a:rPr lang="tr-TR" sz="1500" dirty="0">
                <a:latin typeface="Georgia" panose="02040502050405020303" pitchFamily="18" charset="0"/>
              </a:rPr>
              <a:t> Genelge kapsamında İlimiz genelinde bulunan pansiyonlarımız, Müdürlüğümüz İSG Birimi tarafından oluşturulan komisyon marifeti ile denetlenmektedir. Ayrıca oluşturulan denetim formları ile DÖF </a:t>
            </a:r>
            <a:r>
              <a:rPr lang="tr-TR" sz="1500" dirty="0" err="1">
                <a:latin typeface="Georgia" panose="02040502050405020303" pitchFamily="18" charset="0"/>
              </a:rPr>
              <a:t>ler</a:t>
            </a:r>
            <a:r>
              <a:rPr lang="tr-TR" sz="1500" dirty="0">
                <a:latin typeface="Georgia" panose="02040502050405020303" pitchFamily="18" charset="0"/>
              </a:rPr>
              <a:t>, gereğini yapmak üzere okul müdürlüğüne, bilgi amaçlı ise Bakanlığımıza gönderilmektedir. </a:t>
            </a:r>
            <a:r>
              <a:rPr lang="tr-TR" sz="1500" b="1" dirty="0">
                <a:latin typeface="Georgia" panose="02040502050405020303" pitchFamily="18" charset="0"/>
              </a:rPr>
              <a:t>(Denetim yapılan Pansiyonlu Okul Sayısı:28</a:t>
            </a:r>
            <a:r>
              <a:rPr lang="tr-TR" sz="1500" b="1" dirty="0" smtClean="0">
                <a:latin typeface="Georgia" panose="02040502050405020303" pitchFamily="18" charset="0"/>
              </a:rPr>
              <a:t>)</a:t>
            </a:r>
          </a:p>
          <a:p>
            <a:endParaRPr lang="tr-TR" sz="1500" b="1" dirty="0">
              <a:latin typeface="Georgia" panose="02040502050405020303" pitchFamily="18" charset="0"/>
            </a:endParaRPr>
          </a:p>
          <a:p>
            <a:pPr lvl="0"/>
            <a:r>
              <a:rPr lang="tr-TR" sz="1400" b="1" dirty="0">
                <a:latin typeface="Georgia" panose="02040502050405020303" pitchFamily="18" charset="0"/>
              </a:rPr>
              <a:t>ÖĞRETMENEVİ DENETİMLERİ: </a:t>
            </a:r>
            <a:endParaRPr lang="tr-TR" sz="1400" dirty="0">
              <a:latin typeface="Georgia" panose="02040502050405020303" pitchFamily="18" charset="0"/>
            </a:endParaRPr>
          </a:p>
          <a:p>
            <a:r>
              <a:rPr lang="tr-TR" sz="1400" dirty="0">
                <a:latin typeface="Georgia" panose="02040502050405020303" pitchFamily="18" charset="0"/>
              </a:rPr>
              <a:t>Müdürlüğümüze bağlı öğretmenevleri her yıl Temmuz/Ağustos ayların denetlenerek, denetim raporları oluşturulmaktadır</a:t>
            </a:r>
            <a:r>
              <a:rPr lang="tr-TR" sz="1400" b="1" dirty="0">
                <a:latin typeface="Georgia" panose="02040502050405020303" pitchFamily="18" charset="0"/>
              </a:rPr>
              <a:t>. (Denetim yapılan Öğretmenevi </a:t>
            </a:r>
            <a:r>
              <a:rPr lang="tr-TR" sz="1400" b="1" dirty="0" err="1">
                <a:latin typeface="Georgia" panose="02040502050405020303" pitchFamily="18" charset="0"/>
              </a:rPr>
              <a:t>Sayıs</a:t>
            </a:r>
            <a:r>
              <a:rPr lang="tr-TR" sz="1400" b="1" dirty="0">
                <a:latin typeface="Georgia" panose="02040502050405020303" pitchFamily="18" charset="0"/>
              </a:rPr>
              <a:t>: 7)</a:t>
            </a:r>
            <a:endParaRPr lang="tr-TR" sz="1400" dirty="0">
              <a:latin typeface="Georgia" panose="02040502050405020303" pitchFamily="18" charset="0"/>
            </a:endParaRPr>
          </a:p>
          <a:p>
            <a:endParaRPr lang="tr-TR" sz="1500" dirty="0">
              <a:latin typeface="Georgia" panose="02040502050405020303" pitchFamily="18" charset="0"/>
            </a:endParaRPr>
          </a:p>
        </p:txBody>
      </p:sp>
    </p:spTree>
    <p:extLst>
      <p:ext uri="{BB962C8B-B14F-4D97-AF65-F5344CB8AC3E}">
        <p14:creationId xmlns:p14="http://schemas.microsoft.com/office/powerpoint/2010/main" val="2436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4" name="Dikdörtgen 13"/>
          <p:cNvSpPr/>
          <p:nvPr/>
        </p:nvSpPr>
        <p:spPr>
          <a:xfrm>
            <a:off x="611560" y="704890"/>
            <a:ext cx="7704856" cy="707886"/>
          </a:xfrm>
          <a:prstGeom prst="rect">
            <a:avLst/>
          </a:prstGeom>
        </p:spPr>
        <p:txBody>
          <a:bodyPr wrap="square">
            <a:spAutoFit/>
          </a:bodyPr>
          <a:lstStyle/>
          <a:p>
            <a:pPr algn="ctr"/>
            <a:r>
              <a:rPr lang="tr-TR" sz="2000" b="1" dirty="0">
                <a:latin typeface="Georgia" panose="02040502050405020303" pitchFamily="18" charset="0"/>
              </a:rPr>
              <a:t>AYDIN İL MİLLİ EĞİTİM MÜDÜRLÜĞÜ</a:t>
            </a:r>
            <a:endParaRPr lang="tr-TR" sz="2000" dirty="0">
              <a:latin typeface="Georgia" panose="02040502050405020303" pitchFamily="18" charset="0"/>
            </a:endParaRPr>
          </a:p>
          <a:p>
            <a:pPr algn="ctr"/>
            <a:r>
              <a:rPr lang="tr-TR" sz="2000" b="1" dirty="0">
                <a:latin typeface="Georgia" panose="02040502050405020303" pitchFamily="18" charset="0"/>
              </a:rPr>
              <a:t>İŞYERİ SAĞLIK VE GÜVENLİK BİRİMİ</a:t>
            </a:r>
            <a:endParaRPr lang="tr-TR" sz="2000" dirty="0">
              <a:latin typeface="Georgia" panose="02040502050405020303" pitchFamily="18" charset="0"/>
            </a:endParaRPr>
          </a:p>
        </p:txBody>
      </p:sp>
      <p:sp>
        <p:nvSpPr>
          <p:cNvPr id="15" name="Dikdörtgen 14"/>
          <p:cNvSpPr/>
          <p:nvPr/>
        </p:nvSpPr>
        <p:spPr>
          <a:xfrm>
            <a:off x="677341" y="1420503"/>
            <a:ext cx="8208912" cy="4939814"/>
          </a:xfrm>
          <a:prstGeom prst="rect">
            <a:avLst/>
          </a:prstGeom>
        </p:spPr>
        <p:txBody>
          <a:bodyPr wrap="square">
            <a:spAutoFit/>
          </a:bodyPr>
          <a:lstStyle/>
          <a:p>
            <a:pPr lvl="0"/>
            <a:r>
              <a:rPr lang="tr-TR" sz="1500" b="1" dirty="0" smtClean="0">
                <a:latin typeface="Georgia" panose="02040502050405020303" pitchFamily="18" charset="0"/>
              </a:rPr>
              <a:t>İŞ </a:t>
            </a:r>
            <a:r>
              <a:rPr lang="tr-TR" sz="1500" b="1" dirty="0">
                <a:latin typeface="Georgia" panose="02040502050405020303" pitchFamily="18" charset="0"/>
              </a:rPr>
              <a:t>KAZASI VE MESLEK HASTALIKLARI BİLDİRİMLERİ: </a:t>
            </a:r>
            <a:endParaRPr lang="tr-TR" sz="1500" dirty="0">
              <a:latin typeface="Georgia" panose="02040502050405020303" pitchFamily="18" charset="0"/>
            </a:endParaRPr>
          </a:p>
          <a:p>
            <a:r>
              <a:rPr lang="tr-TR" sz="1500" dirty="0">
                <a:latin typeface="Georgia" panose="02040502050405020303" pitchFamily="18" charset="0"/>
              </a:rPr>
              <a:t>6331 sayılı İSG Kanunu gereğince, iş kazası veya meslek hastalığı geçiren personelin, yasal süresi içerisinde, özlük haklarının tutulduğu birim tarafından SGK ya bildirimde bulunulması gerekmektedir. Ayrıca, yaşanan iş kazalarının takibi müdürlüğümüz İSG birimince yapılarak, ilgili evraklar Bakanlığımıza gönderilmektedir. </a:t>
            </a:r>
            <a:r>
              <a:rPr lang="tr-TR" sz="1500" b="1" dirty="0">
                <a:latin typeface="Georgia" panose="02040502050405020303" pitchFamily="18" charset="0"/>
              </a:rPr>
              <a:t>(İş kazası bildirimi yapılan kişi sayısı:34</a:t>
            </a:r>
            <a:r>
              <a:rPr lang="tr-TR" sz="1500" b="1" dirty="0" smtClean="0">
                <a:latin typeface="Georgia" panose="02040502050405020303" pitchFamily="18" charset="0"/>
              </a:rPr>
              <a:t>)</a:t>
            </a:r>
          </a:p>
          <a:p>
            <a:endParaRPr lang="tr-TR" sz="1500" dirty="0">
              <a:latin typeface="Georgia" panose="02040502050405020303" pitchFamily="18" charset="0"/>
            </a:endParaRPr>
          </a:p>
          <a:p>
            <a:pPr lvl="0"/>
            <a:r>
              <a:rPr lang="tr-TR" sz="1500" b="1" dirty="0">
                <a:latin typeface="Georgia" panose="02040502050405020303" pitchFamily="18" charset="0"/>
              </a:rPr>
              <a:t>OKUL GÜVENLİK HİZMETLERİ: </a:t>
            </a:r>
            <a:endParaRPr lang="tr-TR" sz="1500" dirty="0">
              <a:latin typeface="Georgia" panose="02040502050405020303" pitchFamily="18" charset="0"/>
            </a:endParaRPr>
          </a:p>
          <a:p>
            <a:r>
              <a:rPr lang="tr-TR" sz="1500" dirty="0">
                <a:latin typeface="Georgia" panose="02040502050405020303" pitchFamily="18" charset="0"/>
              </a:rPr>
              <a:t>İSG Birimi tarafından okullarımızda görev yapan Özel Güvenlik Personeli çalışmalarını koordine ederek, Emniyet Müdürlüğü ile ortak çalışmaları planlamak ve yürütümünü sağlamaktır. </a:t>
            </a:r>
            <a:r>
              <a:rPr lang="tr-TR" sz="1500" b="1" dirty="0">
                <a:latin typeface="Georgia" panose="02040502050405020303" pitchFamily="18" charset="0"/>
              </a:rPr>
              <a:t>(Güvenlik Personeli sayısı: 49)</a:t>
            </a:r>
            <a:endParaRPr lang="tr-TR" sz="1500" dirty="0">
              <a:latin typeface="Georgia" panose="02040502050405020303" pitchFamily="18" charset="0"/>
            </a:endParaRPr>
          </a:p>
          <a:p>
            <a:r>
              <a:rPr lang="tr-TR" sz="1500" b="1" dirty="0">
                <a:latin typeface="Georgia" panose="02040502050405020303" pitchFamily="18" charset="0"/>
              </a:rPr>
              <a:t> </a:t>
            </a:r>
            <a:endParaRPr lang="tr-TR" sz="1500" dirty="0">
              <a:latin typeface="Georgia" panose="02040502050405020303" pitchFamily="18" charset="0"/>
            </a:endParaRPr>
          </a:p>
          <a:p>
            <a:pPr lvl="0"/>
            <a:r>
              <a:rPr lang="tr-TR" sz="1500" b="1" dirty="0">
                <a:latin typeface="Georgia" panose="02040502050405020303" pitchFamily="18" charset="0"/>
              </a:rPr>
              <a:t>GÜVENLİ OKUL PROJESİ: </a:t>
            </a:r>
            <a:endParaRPr lang="tr-TR" sz="1500" dirty="0">
              <a:latin typeface="Georgia" panose="02040502050405020303" pitchFamily="18" charset="0"/>
            </a:endParaRPr>
          </a:p>
          <a:p>
            <a:r>
              <a:rPr lang="tr-TR" sz="1500" dirty="0">
                <a:latin typeface="Georgia" panose="02040502050405020303" pitchFamily="18" charset="0"/>
              </a:rPr>
              <a:t>İlimizdeki beş okulumuza Bakanlığımız tarafından ‘Okul Güvenlik Kamerası’ kurulumu yapılmıştır. İSG Birimince bu çalışmaların planlanması, takibi ve Emniyet Müdürlüğü ile ortak çalışmaları yürütülmektedir.</a:t>
            </a:r>
            <a:r>
              <a:rPr lang="tr-TR" sz="1500" b="1" dirty="0">
                <a:latin typeface="Georgia" panose="02040502050405020303" pitchFamily="18" charset="0"/>
              </a:rPr>
              <a:t> (KGYS ye entegre kamera sistemi olan okul/kurum sayısı: 5</a:t>
            </a:r>
            <a:r>
              <a:rPr lang="tr-TR" sz="1500" b="1" dirty="0" smtClean="0">
                <a:latin typeface="Georgia" panose="02040502050405020303" pitchFamily="18" charset="0"/>
              </a:rPr>
              <a:t>)</a:t>
            </a:r>
            <a:endParaRPr lang="tr-TR" sz="1500" dirty="0">
              <a:latin typeface="Georgia" panose="02040502050405020303" pitchFamily="18" charset="0"/>
            </a:endParaRPr>
          </a:p>
          <a:p>
            <a:r>
              <a:rPr lang="tr-TR" sz="1500" dirty="0">
                <a:latin typeface="Georgia" panose="02040502050405020303" pitchFamily="18" charset="0"/>
              </a:rPr>
              <a:t> </a:t>
            </a:r>
          </a:p>
          <a:p>
            <a:pPr lvl="0"/>
            <a:r>
              <a:rPr lang="tr-TR" sz="1500" b="1" dirty="0" smtClean="0">
                <a:latin typeface="Georgia" panose="02040502050405020303" pitchFamily="18" charset="0"/>
              </a:rPr>
              <a:t>OKUL GÜVENLİĞİ:</a:t>
            </a:r>
            <a:endParaRPr lang="tr-TR" sz="1500" dirty="0" smtClean="0">
              <a:latin typeface="Georgia" panose="02040502050405020303" pitchFamily="18" charset="0"/>
            </a:endParaRPr>
          </a:p>
          <a:p>
            <a:r>
              <a:rPr lang="tr-TR" sz="1500" dirty="0" smtClean="0">
                <a:latin typeface="Georgia" panose="02040502050405020303" pitchFamily="18" charset="0"/>
              </a:rPr>
              <a:t>İlimiz genelindeki resmi/özel okul/kurumlarında görev yapan ‘Özel Güvenlik Personeli’ ne yönelik, güvenli okul ortamlarının oluşturulmasına yönelik eğitim düzenlenmesi ve organizesi işlemlerini yürütmektedir. (15 personele eğitim verilmiştir.)</a:t>
            </a:r>
            <a:endParaRPr lang="tr-TR" sz="1500" dirty="0">
              <a:latin typeface="Georgia" panose="02040502050405020303" pitchFamily="18" charset="0"/>
            </a:endParaRPr>
          </a:p>
        </p:txBody>
      </p:sp>
    </p:spTree>
    <p:extLst>
      <p:ext uri="{BB962C8B-B14F-4D97-AF65-F5344CB8AC3E}">
        <p14:creationId xmlns:p14="http://schemas.microsoft.com/office/powerpoint/2010/main" val="18472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4" name="Dikdörtgen 13"/>
          <p:cNvSpPr/>
          <p:nvPr/>
        </p:nvSpPr>
        <p:spPr>
          <a:xfrm>
            <a:off x="1115616" y="722729"/>
            <a:ext cx="7116961" cy="707886"/>
          </a:xfrm>
          <a:prstGeom prst="rect">
            <a:avLst/>
          </a:prstGeom>
        </p:spPr>
        <p:txBody>
          <a:bodyPr wrap="square">
            <a:spAutoFit/>
          </a:bodyPr>
          <a:lstStyle/>
          <a:p>
            <a:pPr algn="ctr"/>
            <a:r>
              <a:rPr lang="tr-TR" sz="2000" b="1" dirty="0">
                <a:latin typeface="Georgia" panose="02040502050405020303" pitchFamily="18" charset="0"/>
              </a:rPr>
              <a:t>AYDIN İL MİLLİ EĞİTİM MÜDÜRLÜĞÜ</a:t>
            </a:r>
            <a:endParaRPr lang="tr-TR" sz="2000" dirty="0">
              <a:latin typeface="Georgia" panose="02040502050405020303" pitchFamily="18" charset="0"/>
            </a:endParaRPr>
          </a:p>
          <a:p>
            <a:pPr algn="ctr"/>
            <a:r>
              <a:rPr lang="tr-TR" sz="2000" b="1" dirty="0">
                <a:latin typeface="Georgia" panose="02040502050405020303" pitchFamily="18" charset="0"/>
              </a:rPr>
              <a:t>İŞYERİ SAĞLIK VE GÜVENLİK BİRİMİ</a:t>
            </a:r>
            <a:endParaRPr lang="tr-TR" sz="2000" dirty="0">
              <a:latin typeface="Georgia" panose="02040502050405020303" pitchFamily="18" charset="0"/>
            </a:endParaRPr>
          </a:p>
        </p:txBody>
      </p:sp>
      <p:sp>
        <p:nvSpPr>
          <p:cNvPr id="15" name="Dikdörtgen 14"/>
          <p:cNvSpPr/>
          <p:nvPr/>
        </p:nvSpPr>
        <p:spPr>
          <a:xfrm>
            <a:off x="467544" y="1412776"/>
            <a:ext cx="8409890" cy="4770537"/>
          </a:xfrm>
          <a:prstGeom prst="rect">
            <a:avLst/>
          </a:prstGeom>
        </p:spPr>
        <p:txBody>
          <a:bodyPr wrap="square">
            <a:spAutoFit/>
          </a:bodyPr>
          <a:lstStyle/>
          <a:p>
            <a:pPr lvl="0"/>
            <a:r>
              <a:rPr lang="tr-TR" sz="1600" b="1" dirty="0">
                <a:latin typeface="Georgia" panose="02040502050405020303" pitchFamily="18" charset="0"/>
              </a:rPr>
              <a:t>OKUL SAĞLIĞI HİZMETLERİ: </a:t>
            </a:r>
            <a:endParaRPr lang="tr-TR" sz="1600" dirty="0">
              <a:latin typeface="Georgia" panose="02040502050405020303" pitchFamily="18" charset="0"/>
            </a:endParaRPr>
          </a:p>
          <a:p>
            <a:r>
              <a:rPr lang="tr-TR" sz="1600" b="1" u="sng" dirty="0">
                <a:latin typeface="Georgia" panose="02040502050405020303" pitchFamily="18" charset="0"/>
              </a:rPr>
              <a:t>Kantin/Yemekhane Denetimleri</a:t>
            </a:r>
            <a:r>
              <a:rPr lang="tr-TR" sz="1600" dirty="0">
                <a:latin typeface="Georgia" panose="02040502050405020303" pitchFamily="18" charset="0"/>
              </a:rPr>
              <a:t>: Okul ve kurumlarımızda uygulanmakta olan, ‘Okul/Kurum Yemekhane ve Kantin Denetimleri’ kapsamında, ilçelerimizde oluşturulan ‘Denetim Ekipleri’ tarafından denetimler gerçekleştirilmektedir. (Denetlenen Kantin sayısı:324 ve Denetlenen Yemekhane sayısı ise:198 </a:t>
            </a:r>
            <a:r>
              <a:rPr lang="tr-TR" sz="1600" dirty="0" err="1">
                <a:latin typeface="Georgia" panose="02040502050405020303" pitchFamily="18" charset="0"/>
              </a:rPr>
              <a:t>dir</a:t>
            </a:r>
            <a:r>
              <a:rPr lang="tr-TR" sz="1600" dirty="0">
                <a:latin typeface="Georgia" panose="02040502050405020303" pitchFamily="18" charset="0"/>
              </a:rPr>
              <a:t>.)</a:t>
            </a:r>
          </a:p>
          <a:p>
            <a:r>
              <a:rPr lang="tr-TR" sz="1600" dirty="0">
                <a:latin typeface="Georgia" panose="02040502050405020303" pitchFamily="18" charset="0"/>
              </a:rPr>
              <a:t> </a:t>
            </a:r>
            <a:r>
              <a:rPr lang="tr-TR" sz="1600" b="1" u="sng" dirty="0">
                <a:latin typeface="Georgia" panose="02040502050405020303" pitchFamily="18" charset="0"/>
              </a:rPr>
              <a:t>Okulda Diyabet Programı; </a:t>
            </a:r>
            <a:r>
              <a:rPr lang="tr-TR" sz="1600" dirty="0">
                <a:latin typeface="Georgia" panose="02040502050405020303" pitchFamily="18" charset="0"/>
              </a:rPr>
              <a:t>Okul ve kurumlarımızda uygulanmakta olan Okulda Diyabet Programı çalışmaları kapsamında, 14 Kasım Diyabet Günü etkinlikleri kapsamında tüm ilçelerimizde Farkındalık Seminerleri düzenlenmiştir. (Seminerler 140 öğretmen ve 2507 öğrenci katılmıştır.</a:t>
            </a:r>
          </a:p>
          <a:p>
            <a:r>
              <a:rPr lang="tr-TR" sz="1600" b="1" u="sng" dirty="0">
                <a:latin typeface="Georgia" panose="02040502050405020303" pitchFamily="18" charset="0"/>
              </a:rPr>
              <a:t>Okulda Sağlığın Korunması ve Geliştirilmesi Programı: </a:t>
            </a:r>
            <a:r>
              <a:rPr lang="tr-TR" sz="1600" dirty="0">
                <a:latin typeface="Georgia" panose="02040502050405020303" pitchFamily="18" charset="0"/>
              </a:rPr>
              <a:t>Okullarımızda uygulamakta olan programın yürütücüleri okul yönetimi ve ilgili personeldir.</a:t>
            </a:r>
          </a:p>
          <a:p>
            <a:r>
              <a:rPr lang="tr-TR" sz="1600" b="1" u="sng" dirty="0">
                <a:latin typeface="Georgia" panose="02040502050405020303" pitchFamily="18" charset="0"/>
              </a:rPr>
              <a:t>Okulumda Sağlıklı Besleniyorum Programı</a:t>
            </a:r>
            <a:r>
              <a:rPr lang="tr-TR" sz="1600" dirty="0">
                <a:latin typeface="Georgia" panose="02040502050405020303" pitchFamily="18" charset="0"/>
              </a:rPr>
              <a:t>:  İlimizdeki 22 okulumuzda program yürütülmektedir. Birimimizce ilgili okullarımıza rehberlik ve bilgilendirme çalışmaları yürütülmektedir.</a:t>
            </a:r>
          </a:p>
          <a:p>
            <a:r>
              <a:rPr lang="tr-TR" sz="1600" dirty="0">
                <a:latin typeface="Georgia" panose="02040502050405020303" pitchFamily="18" charset="0"/>
              </a:rPr>
              <a:t> </a:t>
            </a:r>
          </a:p>
          <a:p>
            <a:pPr lvl="0"/>
            <a:r>
              <a:rPr lang="tr-TR" sz="1600" b="1" dirty="0">
                <a:latin typeface="Georgia" panose="02040502050405020303" pitchFamily="18" charset="0"/>
              </a:rPr>
              <a:t>YÖNETİM SİSTEMİ BELGELENDİRME ÇALIŞMALARI: </a:t>
            </a:r>
            <a:endParaRPr lang="tr-TR" sz="1600" dirty="0">
              <a:latin typeface="Georgia" panose="02040502050405020303" pitchFamily="18" charset="0"/>
            </a:endParaRPr>
          </a:p>
          <a:p>
            <a:r>
              <a:rPr lang="tr-TR" sz="1600" dirty="0">
                <a:latin typeface="Georgia" panose="02040502050405020303" pitchFamily="18" charset="0"/>
              </a:rPr>
              <a:t>Okul ve kurumlarımızdaki iş güvenliği çalışmalarının sistematik olarak yürütülmesi ve belgelendirilmesi ISO 45001 İSG Yönetim Sistemi, ISO 9001 Kalite Yönetim Sistemi için gerekli rehberlik ve denetçilik çalışmalarını yürütmektir.</a:t>
            </a:r>
          </a:p>
        </p:txBody>
      </p:sp>
    </p:spTree>
    <p:extLst>
      <p:ext uri="{BB962C8B-B14F-4D97-AF65-F5344CB8AC3E}">
        <p14:creationId xmlns:p14="http://schemas.microsoft.com/office/powerpoint/2010/main" val="16740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4" name="Dikdörtgen 13"/>
          <p:cNvSpPr/>
          <p:nvPr/>
        </p:nvSpPr>
        <p:spPr>
          <a:xfrm>
            <a:off x="899592" y="722729"/>
            <a:ext cx="7416824" cy="707886"/>
          </a:xfrm>
          <a:prstGeom prst="rect">
            <a:avLst/>
          </a:prstGeom>
        </p:spPr>
        <p:txBody>
          <a:bodyPr wrap="square">
            <a:spAutoFit/>
          </a:bodyPr>
          <a:lstStyle/>
          <a:p>
            <a:pPr algn="ctr"/>
            <a:r>
              <a:rPr lang="tr-TR" sz="2000" b="1" dirty="0">
                <a:latin typeface="Georgia" panose="02040502050405020303" pitchFamily="18" charset="0"/>
              </a:rPr>
              <a:t>AYDIN İL MİLLİ EĞİTİM MÜDÜRLÜĞÜ</a:t>
            </a:r>
            <a:endParaRPr lang="tr-TR" sz="2000" dirty="0">
              <a:latin typeface="Georgia" panose="02040502050405020303" pitchFamily="18" charset="0"/>
            </a:endParaRPr>
          </a:p>
          <a:p>
            <a:pPr algn="ctr"/>
            <a:r>
              <a:rPr lang="tr-TR" sz="2000" b="1" dirty="0">
                <a:latin typeface="Georgia" panose="02040502050405020303" pitchFamily="18" charset="0"/>
              </a:rPr>
              <a:t>İŞYERİ SAĞLIK VE GÜVENLİK BİRİMİ</a:t>
            </a:r>
            <a:endParaRPr lang="tr-TR" sz="2000" dirty="0">
              <a:latin typeface="Georgia" panose="02040502050405020303" pitchFamily="18" charset="0"/>
            </a:endParaRPr>
          </a:p>
        </p:txBody>
      </p:sp>
      <p:sp>
        <p:nvSpPr>
          <p:cNvPr id="15" name="Dikdörtgen 14"/>
          <p:cNvSpPr/>
          <p:nvPr/>
        </p:nvSpPr>
        <p:spPr>
          <a:xfrm>
            <a:off x="539552" y="1541741"/>
            <a:ext cx="8481898" cy="4770537"/>
          </a:xfrm>
          <a:prstGeom prst="rect">
            <a:avLst/>
          </a:prstGeom>
        </p:spPr>
        <p:txBody>
          <a:bodyPr wrap="square">
            <a:spAutoFit/>
          </a:bodyPr>
          <a:lstStyle/>
          <a:p>
            <a:pPr lvl="0"/>
            <a:r>
              <a:rPr lang="tr-TR" sz="1600" b="1" dirty="0">
                <a:latin typeface="Georgia" panose="02040502050405020303" pitchFamily="18" charset="0"/>
              </a:rPr>
              <a:t>OKUL MALİ İHTİYAÇLAR YÖNETİMİ: </a:t>
            </a:r>
            <a:endParaRPr lang="tr-TR" sz="1600" dirty="0">
              <a:latin typeface="Georgia" panose="02040502050405020303" pitchFamily="18" charset="0"/>
            </a:endParaRPr>
          </a:p>
          <a:p>
            <a:r>
              <a:rPr lang="tr-TR" sz="1600" dirty="0">
                <a:latin typeface="Georgia" panose="02040502050405020303" pitchFamily="18" charset="0"/>
              </a:rPr>
              <a:t>MEB</a:t>
            </a:r>
            <a:r>
              <a:rPr lang="tr-TR" sz="1600" b="1" dirty="0">
                <a:latin typeface="Georgia" panose="02040502050405020303" pitchFamily="18" charset="0"/>
              </a:rPr>
              <a:t> </a:t>
            </a:r>
            <a:r>
              <a:rPr lang="tr-TR" sz="1600" dirty="0">
                <a:latin typeface="Georgia" panose="02040502050405020303" pitchFamily="18" charset="0"/>
              </a:rPr>
              <a:t>2018/7 NOLU Genelge hükümleri gereğince, okul ve kurumlarımızda tehlikeli durumların giderilmesi için ihtiyaç duyulan mali ihtiyaç taleplerini inceleyerek, sistem üzerinde takibini yapmaktır.</a:t>
            </a:r>
          </a:p>
          <a:p>
            <a:r>
              <a:rPr lang="tr-TR" sz="1600" b="1" dirty="0">
                <a:latin typeface="Georgia" panose="02040502050405020303" pitchFamily="18" charset="0"/>
              </a:rPr>
              <a:t> </a:t>
            </a:r>
            <a:endParaRPr lang="tr-TR" sz="1600" dirty="0">
              <a:latin typeface="Georgia" panose="02040502050405020303" pitchFamily="18" charset="0"/>
            </a:endParaRPr>
          </a:p>
          <a:p>
            <a:pPr lvl="0"/>
            <a:r>
              <a:rPr lang="tr-TR" sz="1600" b="1" dirty="0">
                <a:latin typeface="Georgia" panose="02040502050405020303" pitchFamily="18" charset="0"/>
              </a:rPr>
              <a:t>İSG ÖĞRENCİ EĞİTİMLERİ:</a:t>
            </a:r>
            <a:endParaRPr lang="tr-TR" sz="1600" dirty="0">
              <a:latin typeface="Georgia" panose="02040502050405020303" pitchFamily="18" charset="0"/>
            </a:endParaRPr>
          </a:p>
          <a:p>
            <a:r>
              <a:rPr lang="tr-TR" sz="1600" dirty="0">
                <a:latin typeface="Georgia" panose="02040502050405020303" pitchFamily="18" charset="0"/>
              </a:rPr>
              <a:t>Mesleki eğitim veren okul ve kurumlarımızdaki 11. Sınıf öğrencilerine İSG eğitimleri vererek belgelendirmek, İSG kültürünün oluşumunu sağlamaktır. </a:t>
            </a:r>
            <a:r>
              <a:rPr lang="tr-TR" sz="1600" b="1" dirty="0">
                <a:latin typeface="Georgia" panose="02040502050405020303" pitchFamily="18" charset="0"/>
              </a:rPr>
              <a:t>(Öğrenci Sayısı: 5499)</a:t>
            </a:r>
            <a:endParaRPr lang="tr-TR" sz="1600" dirty="0">
              <a:latin typeface="Georgia" panose="02040502050405020303" pitchFamily="18" charset="0"/>
            </a:endParaRPr>
          </a:p>
          <a:p>
            <a:r>
              <a:rPr lang="tr-TR" sz="1600" b="1" dirty="0">
                <a:latin typeface="Georgia" panose="02040502050405020303" pitchFamily="18" charset="0"/>
              </a:rPr>
              <a:t> </a:t>
            </a:r>
            <a:endParaRPr lang="tr-TR" sz="1600" dirty="0">
              <a:latin typeface="Georgia" panose="02040502050405020303" pitchFamily="18" charset="0"/>
            </a:endParaRPr>
          </a:p>
          <a:p>
            <a:pPr lvl="0"/>
            <a:r>
              <a:rPr lang="tr-TR" sz="1600" b="1" dirty="0">
                <a:latin typeface="Georgia" panose="02040502050405020303" pitchFamily="18" charset="0"/>
              </a:rPr>
              <a:t>İSG KURUL ÇALIŞMALARI:</a:t>
            </a:r>
            <a:r>
              <a:rPr lang="tr-TR" sz="1600" dirty="0">
                <a:latin typeface="Georgia" panose="02040502050405020303" pitchFamily="18" charset="0"/>
              </a:rPr>
              <a:t> </a:t>
            </a:r>
          </a:p>
          <a:p>
            <a:r>
              <a:rPr lang="tr-TR" sz="1600" dirty="0">
                <a:latin typeface="Georgia" panose="02040502050405020303" pitchFamily="18" charset="0"/>
              </a:rPr>
              <a:t>Müdürlüğümüz bünyesinde ve 50 den fazla çalışanı bulunan okul/kurumlarımızda İSG Kurulu oluşturulmasını sağlayarak, İSG çalışmalarını yürütmek, aynı zamanda ilimiz genelindeki iş güvenliği uygulamalarına yön vermektir. </a:t>
            </a:r>
            <a:r>
              <a:rPr lang="tr-TR" sz="1600" b="1" dirty="0">
                <a:latin typeface="Georgia" panose="02040502050405020303" pitchFamily="18" charset="0"/>
              </a:rPr>
              <a:t>(İSG Kurulu bulunan okul/kurum sayısı: 112</a:t>
            </a:r>
            <a:r>
              <a:rPr lang="tr-TR" sz="1600" b="1" dirty="0" smtClean="0">
                <a:latin typeface="Georgia" panose="02040502050405020303" pitchFamily="18" charset="0"/>
              </a:rPr>
              <a:t>)</a:t>
            </a:r>
          </a:p>
          <a:p>
            <a:endParaRPr lang="tr-TR" sz="1600" b="1" dirty="0" smtClean="0">
              <a:latin typeface="Georgia" panose="02040502050405020303" pitchFamily="18" charset="0"/>
            </a:endParaRPr>
          </a:p>
          <a:p>
            <a:pPr lvl="0"/>
            <a:r>
              <a:rPr lang="tr-TR" sz="1600" b="1" dirty="0">
                <a:latin typeface="Georgia" panose="02040502050405020303" pitchFamily="18" charset="0"/>
              </a:rPr>
              <a:t>SIFIR ATIK PROJESİ:</a:t>
            </a:r>
            <a:r>
              <a:rPr lang="tr-TR" sz="1600" dirty="0">
                <a:latin typeface="Georgia" panose="02040502050405020303" pitchFamily="18" charset="0"/>
              </a:rPr>
              <a:t> </a:t>
            </a:r>
          </a:p>
          <a:p>
            <a:r>
              <a:rPr lang="tr-TR" sz="1600" dirty="0">
                <a:latin typeface="Georgia" panose="02040502050405020303" pitchFamily="18" charset="0"/>
              </a:rPr>
              <a:t>Ülkemiz genelinde uygulanmakta olan ‘Sıfır Atık Projesini’ okul ve kurumlarımızda mümkün olan en üst düzeyde uygulayarak, karar verici mercilerin desteklenmesini sağlamaktır. </a:t>
            </a:r>
            <a:r>
              <a:rPr lang="tr-TR" sz="1600" b="1" dirty="0">
                <a:latin typeface="Georgia" panose="02040502050405020303" pitchFamily="18" charset="0"/>
              </a:rPr>
              <a:t>(Temel Seviye Sıfır Atık Belgesi alan okul/kurum sayısı: 739</a:t>
            </a:r>
            <a:r>
              <a:rPr lang="tr-TR" sz="1600" b="1" dirty="0" smtClean="0">
                <a:latin typeface="Georgia" panose="02040502050405020303" pitchFamily="18" charset="0"/>
              </a:rPr>
              <a:t>)</a:t>
            </a:r>
            <a:endParaRPr lang="tr-TR" sz="1600" dirty="0">
              <a:latin typeface="Georgia" panose="02040502050405020303" pitchFamily="18" charset="0"/>
            </a:endParaRPr>
          </a:p>
        </p:txBody>
      </p:sp>
    </p:spTree>
    <p:extLst>
      <p:ext uri="{BB962C8B-B14F-4D97-AF65-F5344CB8AC3E}">
        <p14:creationId xmlns:p14="http://schemas.microsoft.com/office/powerpoint/2010/main" val="42860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4" name="Dikdörtgen 13"/>
          <p:cNvSpPr/>
          <p:nvPr/>
        </p:nvSpPr>
        <p:spPr>
          <a:xfrm>
            <a:off x="899592" y="722729"/>
            <a:ext cx="7128792" cy="707886"/>
          </a:xfrm>
          <a:prstGeom prst="rect">
            <a:avLst/>
          </a:prstGeom>
        </p:spPr>
        <p:txBody>
          <a:bodyPr wrap="square">
            <a:spAutoFit/>
          </a:bodyPr>
          <a:lstStyle/>
          <a:p>
            <a:pPr algn="ctr"/>
            <a:r>
              <a:rPr lang="tr-TR" sz="2000" b="1" dirty="0">
                <a:latin typeface="Georgia" panose="02040502050405020303" pitchFamily="18" charset="0"/>
              </a:rPr>
              <a:t>AYDIN İL MİLLİ EĞİTİM MÜDÜRLÜĞÜ</a:t>
            </a:r>
            <a:endParaRPr lang="tr-TR" sz="2000" dirty="0">
              <a:latin typeface="Georgia" panose="02040502050405020303" pitchFamily="18" charset="0"/>
            </a:endParaRPr>
          </a:p>
          <a:p>
            <a:pPr algn="ctr"/>
            <a:r>
              <a:rPr lang="tr-TR" sz="2000" b="1" dirty="0">
                <a:latin typeface="Georgia" panose="02040502050405020303" pitchFamily="18" charset="0"/>
              </a:rPr>
              <a:t>İŞYERİ SAĞLIK VE GÜVENLİK BİRİMİ</a:t>
            </a:r>
            <a:endParaRPr lang="tr-TR" sz="2000" dirty="0">
              <a:latin typeface="Georgia" panose="02040502050405020303" pitchFamily="18" charset="0"/>
            </a:endParaRPr>
          </a:p>
        </p:txBody>
      </p:sp>
      <p:sp>
        <p:nvSpPr>
          <p:cNvPr id="15" name="Dikdörtgen 14"/>
          <p:cNvSpPr/>
          <p:nvPr/>
        </p:nvSpPr>
        <p:spPr>
          <a:xfrm>
            <a:off x="539552" y="1534140"/>
            <a:ext cx="8337882" cy="3539430"/>
          </a:xfrm>
          <a:prstGeom prst="rect">
            <a:avLst/>
          </a:prstGeom>
        </p:spPr>
        <p:txBody>
          <a:bodyPr wrap="square">
            <a:spAutoFit/>
          </a:bodyPr>
          <a:lstStyle/>
          <a:p>
            <a:pPr lvl="0"/>
            <a:r>
              <a:rPr lang="tr-TR" sz="1600" b="1" dirty="0">
                <a:latin typeface="Georgia" panose="02040502050405020303" pitchFamily="18" charset="0"/>
              </a:rPr>
              <a:t>PERİYODİK KONTROLLER: </a:t>
            </a:r>
            <a:endParaRPr lang="tr-TR" sz="1600" dirty="0">
              <a:latin typeface="Georgia" panose="02040502050405020303" pitchFamily="18" charset="0"/>
            </a:endParaRPr>
          </a:p>
          <a:p>
            <a:r>
              <a:rPr lang="tr-TR" sz="1600" dirty="0">
                <a:latin typeface="Georgia" panose="02040502050405020303" pitchFamily="18" charset="0"/>
              </a:rPr>
              <a:t>Yasal bir zorunluluk olan</a:t>
            </a:r>
            <a:r>
              <a:rPr lang="tr-TR" sz="1600" b="1" dirty="0">
                <a:latin typeface="Georgia" panose="02040502050405020303" pitchFamily="18" charset="0"/>
              </a:rPr>
              <a:t> </a:t>
            </a:r>
            <a:r>
              <a:rPr lang="tr-TR" sz="1600" dirty="0">
                <a:latin typeface="Georgia" panose="02040502050405020303" pitchFamily="18" charset="0"/>
              </a:rPr>
              <a:t>okul ve kurumlarımızdaki periyodik kontrole tabi sistem, cihaz, makine, tesisat </a:t>
            </a:r>
            <a:r>
              <a:rPr lang="tr-TR" sz="1600" dirty="0" err="1">
                <a:latin typeface="Georgia" panose="02040502050405020303" pitchFamily="18" charset="0"/>
              </a:rPr>
              <a:t>vb</a:t>
            </a:r>
            <a:r>
              <a:rPr lang="tr-TR" sz="1600" dirty="0">
                <a:latin typeface="Georgia" panose="02040502050405020303" pitchFamily="18" charset="0"/>
              </a:rPr>
              <a:t> </a:t>
            </a:r>
            <a:r>
              <a:rPr lang="tr-TR" sz="1600" dirty="0" smtClean="0">
                <a:latin typeface="Georgia" panose="02040502050405020303" pitchFamily="18" charset="0"/>
              </a:rPr>
              <a:t>‘‘</a:t>
            </a:r>
            <a:r>
              <a:rPr lang="tr-TR" sz="1600" dirty="0">
                <a:latin typeface="Georgia" panose="02040502050405020303" pitchFamily="18" charset="0"/>
              </a:rPr>
              <a:t>Periyodik Kontrolleri’ </a:t>
            </a:r>
            <a:r>
              <a:rPr lang="tr-TR" sz="1600" dirty="0" err="1">
                <a:latin typeface="Georgia" panose="02040502050405020303" pitchFamily="18" charset="0"/>
              </a:rPr>
              <a:t>nin</a:t>
            </a:r>
            <a:r>
              <a:rPr lang="tr-TR" sz="1600" dirty="0">
                <a:latin typeface="Georgia" panose="02040502050405020303" pitchFamily="18" charset="0"/>
              </a:rPr>
              <a:t> yapılmasını sağlamaktır. Konu ile ilgili hazırlanan raporların, gerekli bakım, onarım ve yenileme çalışmalarının yapılması için okul ve kurumlarımıza iletilmesini sağlamaktır. Böylece olası iş kazası yaşanmasını önlemektir. </a:t>
            </a:r>
            <a:r>
              <a:rPr lang="tr-TR" sz="1600" b="1" dirty="0">
                <a:latin typeface="Georgia" panose="02040502050405020303" pitchFamily="18" charset="0"/>
              </a:rPr>
              <a:t>(Periyodik Kontrolleri yapılan okul/kurum sayısı: 247)</a:t>
            </a:r>
            <a:endParaRPr lang="tr-TR" sz="1600" dirty="0">
              <a:latin typeface="Georgia" panose="02040502050405020303" pitchFamily="18" charset="0"/>
            </a:endParaRPr>
          </a:p>
          <a:p>
            <a:pPr lvl="0"/>
            <a:endParaRPr lang="tr-TR" sz="1600" b="1" dirty="0">
              <a:latin typeface="Georgia" panose="02040502050405020303" pitchFamily="18" charset="0"/>
            </a:endParaRPr>
          </a:p>
          <a:p>
            <a:pPr lvl="0"/>
            <a:r>
              <a:rPr lang="tr-TR" sz="1600" b="1" dirty="0" smtClean="0">
                <a:latin typeface="Georgia" panose="02040502050405020303" pitchFamily="18" charset="0"/>
              </a:rPr>
              <a:t>OKULUM </a:t>
            </a:r>
            <a:r>
              <a:rPr lang="tr-TR" sz="1600" b="1" dirty="0">
                <a:latin typeface="Georgia" panose="02040502050405020303" pitchFamily="18" charset="0"/>
              </a:rPr>
              <a:t>TEMİZ BELGELENDİRME ÇALIŞMASI</a:t>
            </a:r>
            <a:endParaRPr lang="tr-TR" sz="1600" dirty="0">
              <a:latin typeface="Georgia" panose="02040502050405020303" pitchFamily="18" charset="0"/>
            </a:endParaRPr>
          </a:p>
          <a:p>
            <a:r>
              <a:rPr lang="tr-TR" sz="1600" dirty="0">
                <a:latin typeface="Georgia" panose="02040502050405020303" pitchFamily="18" charset="0"/>
              </a:rPr>
              <a:t>MEB ile TSE tarafından oluşturulan “Eğitim Kurumlarında Hijyen Şartlarının Geliştirilmesi, Enfeksiyon Önleme ve Kontrol </a:t>
            </a:r>
            <a:r>
              <a:rPr lang="tr-TR" sz="1600" dirty="0" err="1">
                <a:latin typeface="Georgia" panose="02040502050405020303" pitchFamily="18" charset="0"/>
              </a:rPr>
              <a:t>Klavuzu</a:t>
            </a:r>
            <a:r>
              <a:rPr lang="tr-TR" sz="1600" dirty="0">
                <a:latin typeface="Georgia" panose="02040502050405020303" pitchFamily="18" charset="0"/>
              </a:rPr>
              <a:t>” doğrultusunda okul ve kurumlarımızda uygulanmakta olan “Okulum </a:t>
            </a:r>
            <a:r>
              <a:rPr lang="tr-TR" sz="1600" dirty="0" smtClean="0">
                <a:latin typeface="Georgia" panose="02040502050405020303" pitchFamily="18" charset="0"/>
              </a:rPr>
              <a:t>Temiz’’ </a:t>
            </a:r>
            <a:r>
              <a:rPr lang="tr-TR" sz="1600" dirty="0">
                <a:latin typeface="Georgia" panose="02040502050405020303" pitchFamily="18" charset="0"/>
              </a:rPr>
              <a:t>belgelendirme sürecini yönetmektir. Bu kapsamda, eğitim kurumlarımız yapılan planlama ile “Tetkikçi” öğretmenlerimiz tarafından  yerinde denetimleri yapılarak “Okulum Temiz Belgesi” ile belgelendirilmelerini sağlamaktır. </a:t>
            </a:r>
            <a:r>
              <a:rPr lang="tr-TR" sz="1600" b="1" dirty="0">
                <a:latin typeface="Georgia" panose="02040502050405020303" pitchFamily="18" charset="0"/>
              </a:rPr>
              <a:t>(Okulum Temiz Belgelendirmesi yapılan okul/kurum sayısı: 719)</a:t>
            </a:r>
            <a:endParaRPr lang="tr-TR" sz="1600" dirty="0">
              <a:latin typeface="Georgia" panose="02040502050405020303" pitchFamily="18" charset="0"/>
            </a:endParaRPr>
          </a:p>
        </p:txBody>
      </p:sp>
    </p:spTree>
    <p:extLst>
      <p:ext uri="{BB962C8B-B14F-4D97-AF65-F5344CB8AC3E}">
        <p14:creationId xmlns:p14="http://schemas.microsoft.com/office/powerpoint/2010/main" val="280959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Resim 11">
            <a:extLst>
              <a:ext uri="{FF2B5EF4-FFF2-40B4-BE49-F238E27FC236}">
                <a16:creationId xmlns:a16="http://schemas.microsoft.com/office/drawing/2014/main" xmlns="" id="{4E374DF0-07D5-4A41-97E6-ABC3998FF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55" y="1700808"/>
            <a:ext cx="2865893" cy="2650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Metin kutusu 12"/>
          <p:cNvSpPr txBox="1"/>
          <p:nvPr/>
        </p:nvSpPr>
        <p:spPr>
          <a:xfrm rot="430665">
            <a:off x="3764753" y="2700647"/>
            <a:ext cx="5010590" cy="715581"/>
          </a:xfrm>
          <a:prstGeom prst="rect">
            <a:avLst/>
          </a:prstGeom>
          <a:noFill/>
        </p:spPr>
        <p:txBody>
          <a:bodyPr wrap="square" rtlCol="0">
            <a:spAutoFit/>
          </a:bodyPr>
          <a:lstStyle/>
          <a:p>
            <a:pPr algn="ctr" fontAlgn="auto">
              <a:spcBef>
                <a:spcPts val="0"/>
              </a:spcBef>
              <a:spcAft>
                <a:spcPts val="0"/>
              </a:spcAft>
            </a:pPr>
            <a:r>
              <a:rPr lang="tr-TR" sz="4050" b="1" dirty="0">
                <a:solidFill>
                  <a:prstClr val="black"/>
                </a:solidFill>
                <a:latin typeface="Georgia" panose="02040502050405020303" pitchFamily="18" charset="0"/>
              </a:rPr>
              <a:t>KURUMLARIMIZ</a:t>
            </a:r>
          </a:p>
        </p:txBody>
      </p:sp>
    </p:spTree>
    <p:extLst>
      <p:ext uri="{BB962C8B-B14F-4D97-AF65-F5344CB8AC3E}">
        <p14:creationId xmlns:p14="http://schemas.microsoft.com/office/powerpoint/2010/main" val="328631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aphicFrame>
        <p:nvGraphicFramePr>
          <p:cNvPr id="12" name="Diyagram 11"/>
          <p:cNvGraphicFramePr/>
          <p:nvPr>
            <p:extLst>
              <p:ext uri="{D42A27DB-BD31-4B8C-83A1-F6EECF244321}">
                <p14:modId xmlns:p14="http://schemas.microsoft.com/office/powerpoint/2010/main" val="3739068458"/>
              </p:ext>
            </p:extLst>
          </p:nvPr>
        </p:nvGraphicFramePr>
        <p:xfrm>
          <a:off x="755576" y="1124744"/>
          <a:ext cx="7560840" cy="4752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9673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Picture 2" descr="C:\Users\isguvenligi1\Desktop\aa0313e70f670e8f8bc9d830c4722f42-earth-clip-art-300x300.jpg"/>
          <p:cNvPicPr>
            <a:picLocks noChangeAspect="1" noChangeArrowheads="1"/>
          </p:cNvPicPr>
          <p:nvPr/>
        </p:nvPicPr>
        <p:blipFill>
          <a:blip r:embed="rId5" cstate="print"/>
          <a:srcRect/>
          <a:stretch>
            <a:fillRect/>
          </a:stretch>
        </p:blipFill>
        <p:spPr bwMode="auto">
          <a:xfrm>
            <a:off x="7263680" y="4536504"/>
            <a:ext cx="1772816" cy="1772816"/>
          </a:xfrm>
          <a:prstGeom prst="rect">
            <a:avLst/>
          </a:prstGeom>
          <a:noFill/>
        </p:spPr>
      </p:pic>
      <p:sp>
        <p:nvSpPr>
          <p:cNvPr id="13" name="AutoShape 4"/>
          <p:cNvSpPr>
            <a:spLocks noChangeArrowheads="1"/>
          </p:cNvSpPr>
          <p:nvPr/>
        </p:nvSpPr>
        <p:spPr bwMode="gray">
          <a:xfrm>
            <a:off x="35496" y="1902599"/>
            <a:ext cx="1728192" cy="2016224"/>
          </a:xfrm>
          <a:prstGeom prst="diamond">
            <a:avLst/>
          </a:prstGeom>
          <a:solidFill>
            <a:srgbClr val="FFCC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tr-TR" dirty="0">
              <a:solidFill>
                <a:srgbClr val="335338"/>
              </a:solidFill>
            </a:endParaRPr>
          </a:p>
        </p:txBody>
      </p:sp>
      <p:sp>
        <p:nvSpPr>
          <p:cNvPr id="14" name="Text Box 6"/>
          <p:cNvSpPr txBox="1">
            <a:spLocks noChangeArrowheads="1"/>
          </p:cNvSpPr>
          <p:nvPr/>
        </p:nvSpPr>
        <p:spPr bwMode="gray">
          <a:xfrm>
            <a:off x="251520" y="2665070"/>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tr-TR" sz="2400" b="1" dirty="0" smtClean="0">
                <a:solidFill>
                  <a:srgbClr val="C00000"/>
                </a:solidFill>
              </a:rPr>
              <a:t>Vizyon</a:t>
            </a:r>
            <a:endParaRPr lang="en-US" sz="2400" b="1" dirty="0">
              <a:solidFill>
                <a:srgbClr val="C00000"/>
              </a:solidFill>
            </a:endParaRPr>
          </a:p>
        </p:txBody>
      </p:sp>
      <p:sp>
        <p:nvSpPr>
          <p:cNvPr id="15" name="AutoShape 3"/>
          <p:cNvSpPr>
            <a:spLocks noChangeArrowheads="1"/>
          </p:cNvSpPr>
          <p:nvPr/>
        </p:nvSpPr>
        <p:spPr bwMode="gray">
          <a:xfrm>
            <a:off x="1835696" y="1268760"/>
            <a:ext cx="7145337" cy="3024336"/>
          </a:xfrm>
          <a:prstGeom prst="roundRect">
            <a:avLst>
              <a:gd name="adj" fmla="val 15629"/>
            </a:avLst>
          </a:prstGeom>
          <a:solidFill>
            <a:srgbClr val="00B0F0"/>
          </a:solidFill>
          <a:ln w="12700" algn="ctr">
            <a:solidFill>
              <a:schemeClr val="bg1"/>
            </a:solidFill>
            <a:round/>
            <a:headEnd/>
            <a:tailEnd/>
          </a:ln>
          <a:effectLst>
            <a:outerShdw dist="99190" dir="2388334" algn="ctr" rotWithShape="0">
              <a:srgbClr val="333333">
                <a:alpha val="50000"/>
              </a:srgbClr>
            </a:outerShdw>
          </a:effectLst>
        </p:spPr>
        <p:style>
          <a:lnRef idx="0">
            <a:scrgbClr r="0" g="0" b="0"/>
          </a:lnRef>
          <a:fillRef idx="1003">
            <a:schemeClr val="lt1"/>
          </a:fillRef>
          <a:effectRef idx="0">
            <a:scrgbClr r="0" g="0" b="0"/>
          </a:effectRef>
          <a:fontRef idx="major"/>
        </p:style>
        <p:txBody>
          <a:bodyPr wrap="none" anchor="ctr"/>
          <a:lstStyle/>
          <a:p>
            <a:endParaRPr lang="tr-TR" dirty="0">
              <a:solidFill>
                <a:srgbClr val="335338"/>
              </a:solidFill>
            </a:endParaRPr>
          </a:p>
        </p:txBody>
      </p:sp>
      <p:sp>
        <p:nvSpPr>
          <p:cNvPr id="16" name="Text Box 5"/>
          <p:cNvSpPr txBox="1">
            <a:spLocks noChangeArrowheads="1"/>
          </p:cNvSpPr>
          <p:nvPr/>
        </p:nvSpPr>
        <p:spPr bwMode="gray">
          <a:xfrm>
            <a:off x="2184697" y="1614279"/>
            <a:ext cx="6400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800" dirty="0" smtClean="0"/>
              <a:t>Kurumsal kimliğimizin verdiği güçle, çalışmalarımızda iş güvenliğini en iyi şekilde uygulayarak, işveren ve çalışanlarımızın ortak hedeflerine ulaşmasında kılavuzluk yapmaktır.</a:t>
            </a:r>
          </a:p>
        </p:txBody>
      </p:sp>
    </p:spTree>
    <p:extLst>
      <p:ext uri="{BB962C8B-B14F-4D97-AF65-F5344CB8AC3E}">
        <p14:creationId xmlns:p14="http://schemas.microsoft.com/office/powerpoint/2010/main" val="357801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Resim 11">
            <a:extLst>
              <a:ext uri="{FF2B5EF4-FFF2-40B4-BE49-F238E27FC236}">
                <a16:creationId xmlns:a16="http://schemas.microsoft.com/office/drawing/2014/main" xmlns="" id="{4E374DF0-07D5-4A41-97E6-ABC3998FF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865" y="2274554"/>
            <a:ext cx="2865893" cy="2650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Metin kutusu 12"/>
          <p:cNvSpPr txBox="1"/>
          <p:nvPr/>
        </p:nvSpPr>
        <p:spPr>
          <a:xfrm rot="430665">
            <a:off x="3937739" y="2730336"/>
            <a:ext cx="4507409" cy="1338828"/>
          </a:xfrm>
          <a:prstGeom prst="rect">
            <a:avLst/>
          </a:prstGeom>
          <a:noFill/>
        </p:spPr>
        <p:txBody>
          <a:bodyPr wrap="square" rtlCol="0">
            <a:spAutoFit/>
          </a:bodyPr>
          <a:lstStyle/>
          <a:p>
            <a:pPr algn="ctr" fontAlgn="auto">
              <a:spcBef>
                <a:spcPts val="0"/>
              </a:spcBef>
              <a:spcAft>
                <a:spcPts val="0"/>
              </a:spcAft>
            </a:pPr>
            <a:r>
              <a:rPr lang="tr-TR" sz="4050" b="1" dirty="0">
                <a:solidFill>
                  <a:prstClr val="black"/>
                </a:solidFill>
                <a:latin typeface="Georgia" panose="02040502050405020303" pitchFamily="18" charset="0"/>
              </a:rPr>
              <a:t>PERSONEL DAĞILIMI</a:t>
            </a:r>
          </a:p>
        </p:txBody>
      </p:sp>
    </p:spTree>
    <p:extLst>
      <p:ext uri="{BB962C8B-B14F-4D97-AF65-F5344CB8AC3E}">
        <p14:creationId xmlns:p14="http://schemas.microsoft.com/office/powerpoint/2010/main" val="395181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aphicFrame>
        <p:nvGraphicFramePr>
          <p:cNvPr id="12" name="Diyagram 11"/>
          <p:cNvGraphicFramePr/>
          <p:nvPr>
            <p:extLst>
              <p:ext uri="{D42A27DB-BD31-4B8C-83A1-F6EECF244321}">
                <p14:modId xmlns:p14="http://schemas.microsoft.com/office/powerpoint/2010/main" val="594701117"/>
              </p:ext>
            </p:extLst>
          </p:nvPr>
        </p:nvGraphicFramePr>
        <p:xfrm>
          <a:off x="1569867" y="1340768"/>
          <a:ext cx="6850207"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Yuvarlatılmış Dikdörtgen 12"/>
          <p:cNvSpPr/>
          <p:nvPr/>
        </p:nvSpPr>
        <p:spPr>
          <a:xfrm>
            <a:off x="467544" y="1346713"/>
            <a:ext cx="936104" cy="4587246"/>
          </a:xfrm>
          <a:prstGeom prst="roundRect">
            <a:avLst>
              <a:gd name="adj" fmla="val 5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Yuvarlatılmış Dikdörtgen 4"/>
          <p:cNvSpPr/>
          <p:nvPr/>
        </p:nvSpPr>
        <p:spPr>
          <a:xfrm rot="16200000">
            <a:off x="-1403505" y="3211817"/>
            <a:ext cx="4593193" cy="851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3157" rIns="146685" bIns="0" numCol="1" spcCol="1270" anchor="t" anchorCtr="0">
            <a:noAutofit/>
          </a:bodyPr>
          <a:lstStyle/>
          <a:p>
            <a:pPr algn="ctr" defTabSz="1466850" fontAlgn="auto">
              <a:lnSpc>
                <a:spcPct val="90000"/>
              </a:lnSpc>
              <a:spcAft>
                <a:spcPct val="35000"/>
              </a:spcAft>
            </a:pPr>
            <a:r>
              <a:rPr lang="tr-TR" sz="2800" b="1" dirty="0">
                <a:solidFill>
                  <a:prstClr val="black"/>
                </a:solidFill>
              </a:rPr>
              <a:t>Eğitim Öğretim Sınıfı Personel Sayısı</a:t>
            </a:r>
            <a:endParaRPr lang="tr-TR" sz="1600" b="1" dirty="0">
              <a:solidFill>
                <a:prstClr val="black"/>
              </a:solidFill>
            </a:endParaRPr>
          </a:p>
        </p:txBody>
      </p:sp>
    </p:spTree>
    <p:extLst>
      <p:ext uri="{BB962C8B-B14F-4D97-AF65-F5344CB8AC3E}">
        <p14:creationId xmlns:p14="http://schemas.microsoft.com/office/powerpoint/2010/main" val="146847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graphicFrame>
        <p:nvGraphicFramePr>
          <p:cNvPr id="12" name="Diyagram 11"/>
          <p:cNvGraphicFramePr/>
          <p:nvPr>
            <p:extLst>
              <p:ext uri="{D42A27DB-BD31-4B8C-83A1-F6EECF244321}">
                <p14:modId xmlns:p14="http://schemas.microsoft.com/office/powerpoint/2010/main" val="1900681650"/>
              </p:ext>
            </p:extLst>
          </p:nvPr>
        </p:nvGraphicFramePr>
        <p:xfrm>
          <a:off x="1466209" y="1389060"/>
          <a:ext cx="6850207" cy="3624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1337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2" name="AutoShape 3"/>
          <p:cNvSpPr>
            <a:spLocks noChangeArrowheads="1"/>
          </p:cNvSpPr>
          <p:nvPr/>
        </p:nvSpPr>
        <p:spPr bwMode="gray">
          <a:xfrm>
            <a:off x="220266" y="2204864"/>
            <a:ext cx="8679531" cy="1800200"/>
          </a:xfrm>
          <a:prstGeom prst="roundRect">
            <a:avLst>
              <a:gd name="adj" fmla="val 16667"/>
            </a:avLst>
          </a:prstGeom>
          <a:solidFill>
            <a:schemeClr val="accent4">
              <a:lumMod val="60000"/>
              <a:lumOff val="4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r>
              <a:rPr lang="tr-TR" sz="3600" b="1" dirty="0" smtClean="0">
                <a:solidFill>
                  <a:srgbClr val="335338"/>
                </a:solidFill>
                <a:latin typeface="Georgia" panose="02040502050405020303" pitchFamily="18" charset="0"/>
              </a:rPr>
              <a:t>Varmak istediğimiz son nokta…</a:t>
            </a:r>
            <a:endParaRPr lang="tr-TR" sz="3600" b="1" dirty="0">
              <a:solidFill>
                <a:srgbClr val="335338"/>
              </a:solidFill>
              <a:latin typeface="Georgia" panose="02040502050405020303" pitchFamily="18" charset="0"/>
            </a:endParaRPr>
          </a:p>
        </p:txBody>
      </p:sp>
    </p:spTree>
    <p:extLst>
      <p:ext uri="{BB962C8B-B14F-4D97-AF65-F5344CB8AC3E}">
        <p14:creationId xmlns:p14="http://schemas.microsoft.com/office/powerpoint/2010/main" val="19785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2" name="AutoShape 3"/>
          <p:cNvSpPr>
            <a:spLocks noChangeArrowheads="1"/>
          </p:cNvSpPr>
          <p:nvPr/>
        </p:nvSpPr>
        <p:spPr bwMode="gray">
          <a:xfrm>
            <a:off x="899592" y="2196563"/>
            <a:ext cx="5904656" cy="936104"/>
          </a:xfrm>
          <a:prstGeom prst="roundRect">
            <a:avLst>
              <a:gd name="adj" fmla="val 16667"/>
            </a:avLst>
          </a:prstGeom>
          <a:solidFill>
            <a:schemeClr val="accent6">
              <a:lumMod val="60000"/>
              <a:lumOff val="4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r>
              <a:rPr lang="tr-TR" sz="2800" b="1" dirty="0" smtClean="0">
                <a:solidFill>
                  <a:schemeClr val="accent5">
                    <a:lumMod val="75000"/>
                  </a:schemeClr>
                </a:solidFill>
                <a:latin typeface="Georgia" panose="02040502050405020303" pitchFamily="18" charset="0"/>
              </a:rPr>
              <a:t>Güvenli Yaşamak,</a:t>
            </a:r>
            <a:endParaRPr lang="tr-TR" sz="2800" b="1" dirty="0">
              <a:solidFill>
                <a:schemeClr val="accent5">
                  <a:lumMod val="75000"/>
                </a:schemeClr>
              </a:solidFill>
              <a:latin typeface="Georgia" panose="02040502050405020303" pitchFamily="18" charset="0"/>
            </a:endParaRPr>
          </a:p>
        </p:txBody>
      </p:sp>
      <p:sp>
        <p:nvSpPr>
          <p:cNvPr id="13" name="AutoShape 3"/>
          <p:cNvSpPr>
            <a:spLocks noChangeArrowheads="1"/>
          </p:cNvSpPr>
          <p:nvPr/>
        </p:nvSpPr>
        <p:spPr bwMode="gray">
          <a:xfrm>
            <a:off x="2555776" y="3284984"/>
            <a:ext cx="5904656" cy="936104"/>
          </a:xfrm>
          <a:prstGeom prst="roundRect">
            <a:avLst>
              <a:gd name="adj" fmla="val 16667"/>
            </a:avLst>
          </a:prstGeom>
          <a:solidFill>
            <a:schemeClr val="accent5">
              <a:lumMod val="40000"/>
              <a:lumOff val="6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r>
              <a:rPr lang="tr-TR" sz="2800" b="1" dirty="0" smtClean="0">
                <a:solidFill>
                  <a:srgbClr val="335338"/>
                </a:solidFill>
              </a:rPr>
              <a:t>Güvenle yaşamak…</a:t>
            </a:r>
            <a:endParaRPr lang="tr-TR" sz="2800" b="1" dirty="0">
              <a:solidFill>
                <a:srgbClr val="335338"/>
              </a:solidFill>
            </a:endParaRPr>
          </a:p>
        </p:txBody>
      </p:sp>
    </p:spTree>
    <p:extLst>
      <p:ext uri="{BB962C8B-B14F-4D97-AF65-F5344CB8AC3E}">
        <p14:creationId xmlns:p14="http://schemas.microsoft.com/office/powerpoint/2010/main" val="19210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Resim 11">
            <a:extLst>
              <a:ext uri="{FF2B5EF4-FFF2-40B4-BE49-F238E27FC236}">
                <a16:creationId xmlns:a16="http://schemas.microsoft.com/office/drawing/2014/main" xmlns="" id="{4E374DF0-07D5-4A41-97E6-ABC3998FF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55" y="2057751"/>
            <a:ext cx="2865893" cy="2650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Metin kutusu 12"/>
          <p:cNvSpPr txBox="1"/>
          <p:nvPr/>
        </p:nvSpPr>
        <p:spPr>
          <a:xfrm rot="430665">
            <a:off x="3930706" y="3307315"/>
            <a:ext cx="4507409" cy="715581"/>
          </a:xfrm>
          <a:prstGeom prst="rect">
            <a:avLst/>
          </a:prstGeom>
          <a:noFill/>
        </p:spPr>
        <p:txBody>
          <a:bodyPr wrap="square" rtlCol="0">
            <a:spAutoFit/>
          </a:bodyPr>
          <a:lstStyle/>
          <a:p>
            <a:pPr algn="ctr" fontAlgn="auto">
              <a:spcBef>
                <a:spcPts val="0"/>
              </a:spcBef>
              <a:spcAft>
                <a:spcPts val="0"/>
              </a:spcAft>
            </a:pPr>
            <a:r>
              <a:rPr lang="tr-TR" sz="4050" b="1" dirty="0">
                <a:solidFill>
                  <a:prstClr val="black"/>
                </a:solidFill>
                <a:latin typeface="Georgia" panose="02040502050405020303" pitchFamily="18" charset="0"/>
              </a:rPr>
              <a:t>TEŞEKKÜRLER</a:t>
            </a:r>
          </a:p>
        </p:txBody>
      </p:sp>
    </p:spTree>
    <p:extLst>
      <p:ext uri="{BB962C8B-B14F-4D97-AF65-F5344CB8AC3E}">
        <p14:creationId xmlns:p14="http://schemas.microsoft.com/office/powerpoint/2010/main" val="216588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Picture 2" descr="C:\Users\isguvenligi1\Desktop\aa0313e70f670e8f8bc9d830c4722f42-earth-clip-art-300x300.jpg"/>
          <p:cNvPicPr>
            <a:picLocks noChangeAspect="1" noChangeArrowheads="1"/>
          </p:cNvPicPr>
          <p:nvPr/>
        </p:nvPicPr>
        <p:blipFill>
          <a:blip r:embed="rId5" cstate="print"/>
          <a:srcRect/>
          <a:stretch>
            <a:fillRect/>
          </a:stretch>
        </p:blipFill>
        <p:spPr bwMode="auto">
          <a:xfrm>
            <a:off x="7308304" y="4392488"/>
            <a:ext cx="1772816" cy="1772816"/>
          </a:xfrm>
          <a:prstGeom prst="rect">
            <a:avLst/>
          </a:prstGeom>
          <a:noFill/>
        </p:spPr>
      </p:pic>
      <p:sp>
        <p:nvSpPr>
          <p:cNvPr id="13" name="AutoShape 4"/>
          <p:cNvSpPr>
            <a:spLocks noChangeArrowheads="1"/>
          </p:cNvSpPr>
          <p:nvPr/>
        </p:nvSpPr>
        <p:spPr bwMode="gray">
          <a:xfrm>
            <a:off x="35496" y="1766790"/>
            <a:ext cx="1728192" cy="2016224"/>
          </a:xfrm>
          <a:prstGeom prst="diamond">
            <a:avLst/>
          </a:prstGeom>
          <a:solidFill>
            <a:srgbClr val="FFCC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tr-TR" dirty="0">
              <a:solidFill>
                <a:srgbClr val="335338"/>
              </a:solidFill>
            </a:endParaRPr>
          </a:p>
        </p:txBody>
      </p:sp>
      <p:sp>
        <p:nvSpPr>
          <p:cNvPr id="14" name="Text Box 6"/>
          <p:cNvSpPr txBox="1">
            <a:spLocks noChangeArrowheads="1"/>
          </p:cNvSpPr>
          <p:nvPr/>
        </p:nvSpPr>
        <p:spPr bwMode="gray">
          <a:xfrm>
            <a:off x="251520" y="2529261"/>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tr-TR" sz="2400" b="1" dirty="0" smtClean="0">
                <a:solidFill>
                  <a:srgbClr val="C00000"/>
                </a:solidFill>
              </a:rPr>
              <a:t>Misyon</a:t>
            </a:r>
            <a:endParaRPr lang="en-US" sz="2400" b="1" dirty="0">
              <a:solidFill>
                <a:srgbClr val="C00000"/>
              </a:solidFill>
            </a:endParaRPr>
          </a:p>
        </p:txBody>
      </p:sp>
      <p:sp>
        <p:nvSpPr>
          <p:cNvPr id="15" name="AutoShape 3"/>
          <p:cNvSpPr>
            <a:spLocks noChangeArrowheads="1"/>
          </p:cNvSpPr>
          <p:nvPr/>
        </p:nvSpPr>
        <p:spPr bwMode="gray">
          <a:xfrm>
            <a:off x="1763688" y="1190726"/>
            <a:ext cx="7145337" cy="3024336"/>
          </a:xfrm>
          <a:prstGeom prst="roundRect">
            <a:avLst>
              <a:gd name="adj" fmla="val 15629"/>
            </a:avLst>
          </a:prstGeom>
          <a:solidFill>
            <a:srgbClr val="00B0F0"/>
          </a:solidFill>
          <a:ln w="12700" algn="ctr">
            <a:solidFill>
              <a:schemeClr val="bg1"/>
            </a:solidFill>
            <a:round/>
            <a:headEnd/>
            <a:tailEnd/>
          </a:ln>
          <a:effectLst>
            <a:outerShdw dist="99190" dir="2388334" algn="ctr" rotWithShape="0">
              <a:srgbClr val="333333">
                <a:alpha val="50000"/>
              </a:srgbClr>
            </a:outerShdw>
          </a:effectLst>
        </p:spPr>
        <p:style>
          <a:lnRef idx="0">
            <a:scrgbClr r="0" g="0" b="0"/>
          </a:lnRef>
          <a:fillRef idx="1003">
            <a:schemeClr val="lt1"/>
          </a:fillRef>
          <a:effectRef idx="0">
            <a:scrgbClr r="0" g="0" b="0"/>
          </a:effectRef>
          <a:fontRef idx="major"/>
        </p:style>
        <p:txBody>
          <a:bodyPr wrap="none" anchor="ctr"/>
          <a:lstStyle/>
          <a:p>
            <a:endParaRPr lang="tr-TR" dirty="0">
              <a:solidFill>
                <a:srgbClr val="335338"/>
              </a:solidFill>
            </a:endParaRPr>
          </a:p>
        </p:txBody>
      </p:sp>
      <p:sp>
        <p:nvSpPr>
          <p:cNvPr id="16" name="Text Box 5"/>
          <p:cNvSpPr txBox="1">
            <a:spLocks noChangeArrowheads="1"/>
          </p:cNvSpPr>
          <p:nvPr/>
        </p:nvSpPr>
        <p:spPr bwMode="gray">
          <a:xfrm>
            <a:off x="1965106" y="1557150"/>
            <a:ext cx="6943919"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tr-TR" sz="2400" dirty="0" smtClean="0"/>
              <a:t>Kurumsal kültürümüz ışığında, iş sağlığı ve güvenliği bilincini ön planda tutarak tüm çalışanlarımızın daha güvenli ortamlarda çalışmalarını sağlamak, sorunlarına </a:t>
            </a:r>
            <a:r>
              <a:rPr lang="tr-TR" sz="2400" dirty="0" err="1" smtClean="0"/>
              <a:t>proaktif</a:t>
            </a:r>
            <a:r>
              <a:rPr lang="tr-TR" sz="2400" dirty="0" smtClean="0"/>
              <a:t> yaklaşımla çözüm üreterek, İş Sağlığı ve Güvenliği alanında kamu kurumlarına liderlik etmektir.</a:t>
            </a:r>
            <a:r>
              <a:rPr lang="tr-TR" sz="2800" dirty="0" smtClean="0"/>
              <a:t> </a:t>
            </a:r>
            <a:endParaRPr lang="en-US" sz="2800" dirty="0">
              <a:solidFill>
                <a:srgbClr val="000066">
                  <a:lumMod val="60000"/>
                  <a:lumOff val="40000"/>
                </a:srgbClr>
              </a:solidFill>
            </a:endParaRPr>
          </a:p>
        </p:txBody>
      </p:sp>
    </p:spTree>
    <p:extLst>
      <p:ext uri="{BB962C8B-B14F-4D97-AF65-F5344CB8AC3E}">
        <p14:creationId xmlns:p14="http://schemas.microsoft.com/office/powerpoint/2010/main" val="29599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7" name="AutoShape 3"/>
          <p:cNvSpPr>
            <a:spLocks noChangeArrowheads="1"/>
          </p:cNvSpPr>
          <p:nvPr/>
        </p:nvSpPr>
        <p:spPr bwMode="gray">
          <a:xfrm>
            <a:off x="1090601" y="852055"/>
            <a:ext cx="7128792" cy="504056"/>
          </a:xfrm>
          <a:prstGeom prst="roundRect">
            <a:avLst>
              <a:gd name="adj" fmla="val 15629"/>
            </a:avLst>
          </a:prstGeom>
          <a:solidFill>
            <a:schemeClr val="accent5">
              <a:lumMod val="20000"/>
              <a:lumOff val="80000"/>
            </a:schemeClr>
          </a:solidFill>
          <a:ln w="12700" algn="ctr">
            <a:solidFill>
              <a:schemeClr val="bg1"/>
            </a:solidFill>
            <a:round/>
            <a:headEnd/>
            <a:tailEnd/>
          </a:ln>
          <a:effectLst>
            <a:outerShdw dist="99190" dir="2388334" algn="ctr" rotWithShape="0">
              <a:srgbClr val="333333">
                <a:alpha val="50000"/>
              </a:srgbClr>
            </a:outerShdw>
          </a:effectLst>
        </p:spPr>
        <p:style>
          <a:lnRef idx="0">
            <a:scrgbClr r="0" g="0" b="0"/>
          </a:lnRef>
          <a:fillRef idx="1003">
            <a:schemeClr val="lt1"/>
          </a:fillRef>
          <a:effectRef idx="0">
            <a:scrgbClr r="0" g="0" b="0"/>
          </a:effectRef>
          <a:fontRef idx="major"/>
        </p:style>
        <p:txBody>
          <a:bodyPr wrap="none" anchor="ctr"/>
          <a:lstStyle/>
          <a:p>
            <a:pPr algn="ctr"/>
            <a:r>
              <a:rPr lang="tr-TR" sz="3600" b="1" dirty="0" smtClean="0">
                <a:solidFill>
                  <a:srgbClr val="335338"/>
                </a:solidFill>
              </a:rPr>
              <a:t>DAYANAK</a:t>
            </a:r>
            <a:endParaRPr lang="tr-TR" sz="3600" b="1" dirty="0">
              <a:solidFill>
                <a:srgbClr val="335338"/>
              </a:solidFill>
            </a:endParaRPr>
          </a:p>
        </p:txBody>
      </p:sp>
      <p:sp>
        <p:nvSpPr>
          <p:cNvPr id="18" name="13 Metin kutusu"/>
          <p:cNvSpPr txBox="1"/>
          <p:nvPr/>
        </p:nvSpPr>
        <p:spPr>
          <a:xfrm>
            <a:off x="730561" y="1572135"/>
            <a:ext cx="7848872" cy="31085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2800" b="1" dirty="0" smtClean="0"/>
              <a:t>Birimimiz;</a:t>
            </a:r>
          </a:p>
          <a:p>
            <a:pPr algn="ctr">
              <a:buFont typeface="Arial" pitchFamily="34" charset="0"/>
              <a:buChar char="•"/>
            </a:pPr>
            <a:r>
              <a:rPr lang="tr-TR" sz="2800" dirty="0" smtClean="0"/>
              <a:t> 30/06/2012 tarih ve 28339 sayılı Resmi Gazetede yayınlanan </a:t>
            </a:r>
            <a:r>
              <a:rPr lang="tr-TR" sz="2800" b="1" dirty="0" smtClean="0"/>
              <a:t>6331 sayılı İş Sağlığı ve Güvenliği Kanunu</a:t>
            </a:r>
            <a:r>
              <a:rPr lang="tr-TR" sz="2800" dirty="0" smtClean="0"/>
              <a:t> ile</a:t>
            </a:r>
          </a:p>
          <a:p>
            <a:pPr>
              <a:buFont typeface="Arial" pitchFamily="34" charset="0"/>
              <a:buChar char="•"/>
            </a:pPr>
            <a:r>
              <a:rPr lang="tr-TR" sz="2800" dirty="0" smtClean="0"/>
              <a:t> 29/12/2012 tarih ve 28512 sayılı Resmi Gazetede yayınlanan </a:t>
            </a:r>
            <a:r>
              <a:rPr lang="tr-TR" sz="2800" b="1" dirty="0" smtClean="0"/>
              <a:t>İş Sağlığı ve Güvenliği Hizmetleri Yönetmeliği’</a:t>
            </a:r>
            <a:r>
              <a:rPr lang="tr-TR" sz="2800" dirty="0" smtClean="0"/>
              <a:t>ne dayanarak kurulmuştur.</a:t>
            </a:r>
            <a:endParaRPr lang="tr-TR" sz="2800" dirty="0"/>
          </a:p>
        </p:txBody>
      </p:sp>
      <p:pic>
        <p:nvPicPr>
          <p:cNvPr id="19" name="Picture 2" descr="C:\Users\isguvenligi1\Desktop\aa0313e70f670e8f8bc9d830c4722f42-earth-clip-art-300x300.jpg"/>
          <p:cNvPicPr>
            <a:picLocks noChangeAspect="1" noChangeArrowheads="1"/>
          </p:cNvPicPr>
          <p:nvPr/>
        </p:nvPicPr>
        <p:blipFill>
          <a:blip r:embed="rId5" cstate="print"/>
          <a:srcRect/>
          <a:stretch>
            <a:fillRect/>
          </a:stretch>
        </p:blipFill>
        <p:spPr bwMode="auto">
          <a:xfrm>
            <a:off x="7390389" y="4413331"/>
            <a:ext cx="1516386" cy="1516386"/>
          </a:xfrm>
          <a:prstGeom prst="ellipse">
            <a:avLst/>
          </a:prstGeom>
          <a:ln>
            <a:noFill/>
          </a:ln>
          <a:effectLst>
            <a:softEdge rad="112500"/>
          </a:effectLst>
        </p:spPr>
      </p:pic>
    </p:spTree>
    <p:extLst>
      <p:ext uri="{BB962C8B-B14F-4D97-AF65-F5344CB8AC3E}">
        <p14:creationId xmlns:p14="http://schemas.microsoft.com/office/powerpoint/2010/main" val="5379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pic>
        <p:nvPicPr>
          <p:cNvPr id="1026"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pic>
        <p:nvPicPr>
          <p:cNvPr id="12" name="Picture 2" descr="C:\Users\isguvenligi1\Desktop\aa0313e70f670e8f8bc9d830c4722f42-earth-clip-art-300x300.jpg"/>
          <p:cNvPicPr>
            <a:picLocks noChangeAspect="1" noChangeArrowheads="1"/>
          </p:cNvPicPr>
          <p:nvPr/>
        </p:nvPicPr>
        <p:blipFill>
          <a:blip r:embed="rId5" cstate="print"/>
          <a:srcRect/>
          <a:stretch>
            <a:fillRect/>
          </a:stretch>
        </p:blipFill>
        <p:spPr bwMode="auto">
          <a:xfrm>
            <a:off x="7086898" y="4202586"/>
            <a:ext cx="1772816" cy="1772816"/>
          </a:xfrm>
          <a:prstGeom prst="rect">
            <a:avLst/>
          </a:prstGeom>
          <a:noFill/>
        </p:spPr>
      </p:pic>
      <p:sp>
        <p:nvSpPr>
          <p:cNvPr id="13" name="13 Metin kutusu"/>
          <p:cNvSpPr txBox="1"/>
          <p:nvPr/>
        </p:nvSpPr>
        <p:spPr>
          <a:xfrm>
            <a:off x="471290" y="1250258"/>
            <a:ext cx="8406144"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sz="2800" b="1" dirty="0" smtClean="0">
                <a:latin typeface="Georgia" panose="02040502050405020303" pitchFamily="18" charset="0"/>
              </a:rPr>
              <a:t>Birimimiz;</a:t>
            </a:r>
          </a:p>
          <a:p>
            <a:pPr algn="ctr">
              <a:buFont typeface="Arial" pitchFamily="34" charset="0"/>
              <a:buChar char="•"/>
            </a:pPr>
            <a:r>
              <a:rPr lang="tr-TR" sz="2800" dirty="0" smtClean="0">
                <a:latin typeface="Georgia" panose="02040502050405020303" pitchFamily="18" charset="0"/>
              </a:rPr>
              <a:t> </a:t>
            </a:r>
            <a:r>
              <a:rPr lang="tr-TR" sz="2800" b="1" dirty="0" smtClean="0">
                <a:solidFill>
                  <a:srgbClr val="FF0000"/>
                </a:solidFill>
                <a:latin typeface="Georgia" panose="02040502050405020303" pitchFamily="18" charset="0"/>
              </a:rPr>
              <a:t>Milli Eğitim Bakanlığı Destek Hizmetleri Müdürlüğü’nün 19/08/2014 tarih ve 2014/16 </a:t>
            </a:r>
            <a:r>
              <a:rPr lang="tr-TR" sz="2800" b="1" dirty="0" err="1" smtClean="0">
                <a:solidFill>
                  <a:srgbClr val="FF0000"/>
                </a:solidFill>
                <a:latin typeface="Georgia" panose="02040502050405020303" pitchFamily="18" charset="0"/>
              </a:rPr>
              <a:t>nolu</a:t>
            </a:r>
            <a:r>
              <a:rPr lang="tr-TR" sz="2800" b="1" dirty="0" smtClean="0">
                <a:solidFill>
                  <a:srgbClr val="FF0000"/>
                </a:solidFill>
                <a:latin typeface="Georgia" panose="02040502050405020303" pitchFamily="18" charset="0"/>
              </a:rPr>
              <a:t> Genelgesi ile şekillenmiştir. </a:t>
            </a:r>
          </a:p>
          <a:p>
            <a:pPr algn="ctr">
              <a:buFont typeface="Arial" pitchFamily="34" charset="0"/>
              <a:buChar char="•"/>
            </a:pPr>
            <a:endParaRPr lang="tr-TR" sz="2800" dirty="0"/>
          </a:p>
        </p:txBody>
      </p:sp>
    </p:spTree>
    <p:extLst>
      <p:ext uri="{BB962C8B-B14F-4D97-AF65-F5344CB8AC3E}">
        <p14:creationId xmlns:p14="http://schemas.microsoft.com/office/powerpoint/2010/main" val="329403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2" name="6 Metin kutusu"/>
          <p:cNvSpPr txBox="1"/>
          <p:nvPr/>
        </p:nvSpPr>
        <p:spPr>
          <a:xfrm>
            <a:off x="0" y="5550331"/>
            <a:ext cx="9144000" cy="830997"/>
          </a:xfrm>
          <a:prstGeom prst="rect">
            <a:avLst/>
          </a:prstGeom>
          <a:solidFill>
            <a:schemeClr val="accent6">
              <a:lumMod val="40000"/>
              <a:lumOff val="60000"/>
            </a:schemeClr>
          </a:solidFill>
        </p:spPr>
        <p:txBody>
          <a:bodyPr wrap="square" rtlCol="0">
            <a:spAutoFit/>
          </a:bodyPr>
          <a:lstStyle/>
          <a:p>
            <a:pPr algn="ctr"/>
            <a:r>
              <a:rPr lang="tr-TR" sz="2400" b="1" dirty="0" smtClean="0">
                <a:effectLst>
                  <a:outerShdw blurRad="38100" dist="38100" dir="2700000" algn="tl">
                    <a:srgbClr val="000000">
                      <a:alpha val="43137"/>
                    </a:srgbClr>
                  </a:outerShdw>
                </a:effectLst>
              </a:rPr>
              <a:t>Seyfullah OKUMUŞ</a:t>
            </a:r>
          </a:p>
          <a:p>
            <a:pPr algn="ctr"/>
            <a:r>
              <a:rPr lang="tr-TR" sz="2400" b="1" dirty="0" smtClean="0">
                <a:effectLst>
                  <a:outerShdw blurRad="38100" dist="38100" dir="2700000" algn="tl">
                    <a:srgbClr val="000000">
                      <a:alpha val="43137"/>
                    </a:srgbClr>
                  </a:outerShdw>
                </a:effectLst>
              </a:rPr>
              <a:t>İl Milli Eğitim Müdürü</a:t>
            </a:r>
            <a:endParaRPr lang="tr-TR" sz="2400" b="1" dirty="0">
              <a:effectLst>
                <a:outerShdw blurRad="38100" dist="38100" dir="2700000" algn="tl">
                  <a:srgbClr val="000000">
                    <a:alpha val="43137"/>
                  </a:srgbClr>
                </a:outerShdw>
              </a:effectLst>
            </a:endParaRPr>
          </a:p>
        </p:txBody>
      </p:sp>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272" y="1087933"/>
            <a:ext cx="7728160" cy="4357291"/>
          </a:xfrm>
          <a:prstGeom prst="rect">
            <a:avLst/>
          </a:prstGeom>
        </p:spPr>
      </p:pic>
      <p:sp>
        <p:nvSpPr>
          <p:cNvPr id="14" name="4 Metin kutusu"/>
          <p:cNvSpPr txBox="1"/>
          <p:nvPr/>
        </p:nvSpPr>
        <p:spPr>
          <a:xfrm>
            <a:off x="539312" y="683404"/>
            <a:ext cx="8137144" cy="369332"/>
          </a:xfrm>
          <a:prstGeom prst="rect">
            <a:avLst/>
          </a:prstGeom>
          <a:solidFill>
            <a:schemeClr val="accent5">
              <a:lumMod val="20000"/>
              <a:lumOff val="80000"/>
            </a:schemeClr>
          </a:solidFill>
        </p:spPr>
        <p:txBody>
          <a:bodyPr wrap="square" rtlCol="0">
            <a:spAutoFit/>
          </a:bodyPr>
          <a:lstStyle/>
          <a:p>
            <a:pPr algn="ctr"/>
            <a:r>
              <a:rPr lang="tr-TR" b="1" dirty="0" smtClean="0">
                <a:effectLst>
                  <a:outerShdw blurRad="38100" dist="38100" dir="2700000" algn="tl">
                    <a:srgbClr val="000000">
                      <a:alpha val="43137"/>
                    </a:srgbClr>
                  </a:outerShdw>
                </a:effectLst>
              </a:rPr>
              <a:t>İŞVERENİMİZ</a:t>
            </a:r>
            <a:endParaRPr lang="tr-TR" b="1" dirty="0">
              <a:effectLst>
                <a:outerShdw blurRad="38100" dist="38100" dir="2700000" algn="tl">
                  <a:srgbClr val="000000">
                    <a:alpha val="43137"/>
                  </a:srgbClr>
                </a:outerShdw>
              </a:effectLst>
            </a:endParaRPr>
          </a:p>
        </p:txBody>
      </p:sp>
      <p:pic>
        <p:nvPicPr>
          <p:cNvPr id="1026" name="Picture 2" descr="Ä°lgili resi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9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8"/>
          <p:cNvPicPr preferRelativeResize="0"/>
          <p:nvPr/>
        </p:nvPicPr>
        <p:blipFill rotWithShape="1">
          <a:blip r:embed="rId2">
            <a:alphaModFix/>
          </a:blip>
          <a:srcRect/>
          <a:stretch/>
        </p:blipFill>
        <p:spPr>
          <a:xfrm>
            <a:off x="286477" y="237781"/>
            <a:ext cx="1006212" cy="378730"/>
          </a:xfrm>
          <a:prstGeom prst="rect">
            <a:avLst/>
          </a:prstGeom>
          <a:noFill/>
          <a:ln>
            <a:noFill/>
          </a:ln>
        </p:spPr>
      </p:pic>
      <p:sp>
        <p:nvSpPr>
          <p:cNvPr id="8" name="Beşgen 7"/>
          <p:cNvSpPr/>
          <p:nvPr/>
        </p:nvSpPr>
        <p:spPr>
          <a:xfrm>
            <a:off x="-12803" y="233310"/>
            <a:ext cx="299280" cy="342257"/>
          </a:xfrm>
          <a:prstGeom prst="homePlate">
            <a:avLst/>
          </a:prstGeom>
          <a:solidFill>
            <a:srgbClr val="FF0000"/>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fontAlgn="auto">
              <a:spcBef>
                <a:spcPts val="0"/>
              </a:spcBef>
              <a:spcAft>
                <a:spcPts val="0"/>
              </a:spcAft>
              <a:defRPr/>
            </a:pPr>
            <a:endParaRPr lang="tr-TR">
              <a:solidFill>
                <a:prstClr val="white"/>
              </a:solidFill>
              <a:latin typeface="Constantia"/>
            </a:endParaRPr>
          </a:p>
        </p:txBody>
      </p:sp>
      <p:sp>
        <p:nvSpPr>
          <p:cNvPr id="10" name="Beşgen 9"/>
          <p:cNvSpPr/>
          <p:nvPr/>
        </p:nvSpPr>
        <p:spPr>
          <a:xfrm rot="10800000">
            <a:off x="1318637" y="256016"/>
            <a:ext cx="7812560" cy="3422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tr-TR" dirty="0">
              <a:solidFill>
                <a:prstClr val="white"/>
              </a:solidFill>
              <a:latin typeface="Constantia"/>
            </a:endParaRPr>
          </a:p>
        </p:txBody>
      </p:sp>
      <p:sp>
        <p:nvSpPr>
          <p:cNvPr id="11" name="Shape 123"/>
          <p:cNvSpPr txBox="1"/>
          <p:nvPr/>
        </p:nvSpPr>
        <p:spPr>
          <a:xfrm>
            <a:off x="1751858" y="288644"/>
            <a:ext cx="6480719" cy="276999"/>
          </a:xfrm>
          <a:prstGeom prst="rect">
            <a:avLst/>
          </a:prstGeom>
          <a:noFill/>
          <a:ln>
            <a:noFill/>
          </a:ln>
        </p:spPr>
        <p:txBody>
          <a:bodyPr lIns="68569" tIns="34275" rIns="68569" bIns="34275" anchor="t" anchorCtr="0">
            <a:noAutofit/>
          </a:bodyPr>
          <a:lstStyle/>
          <a:p>
            <a:pPr algn="ctr" fontAlgn="auto">
              <a:spcBef>
                <a:spcPts val="0"/>
              </a:spcBef>
              <a:spcAft>
                <a:spcPts val="0"/>
              </a:spcAft>
              <a:buSzPct val="25000"/>
              <a:defRPr/>
            </a:pPr>
            <a:r>
              <a:rPr lang="tr-TR" b="1" dirty="0">
                <a:solidFill>
                  <a:prstClr val="white"/>
                </a:solidFill>
                <a:latin typeface="Calibri" panose="020F0502020204030204" pitchFamily="34" charset="0"/>
                <a:ea typeface="Arial"/>
                <a:cs typeface="Arial"/>
                <a:sym typeface="Arial"/>
              </a:rPr>
              <a:t>AYDIN İL MİLLÎ EĞİTİM MÜDÜRLÜĞÜ</a:t>
            </a:r>
          </a:p>
        </p:txBody>
      </p:sp>
      <p:sp>
        <p:nvSpPr>
          <p:cNvPr id="9" name="Satır Belirtme Çizgisi 1 (Kenarlık ve Diğer Çubuk) 8"/>
          <p:cNvSpPr/>
          <p:nvPr/>
        </p:nvSpPr>
        <p:spPr>
          <a:xfrm>
            <a:off x="2561585" y="6436733"/>
            <a:ext cx="6569612" cy="348176"/>
          </a:xfrm>
          <a:prstGeom prst="accentBorderCallout1">
            <a:avLst>
              <a:gd name="adj1" fmla="val 568"/>
              <a:gd name="adj2" fmla="val -7851"/>
              <a:gd name="adj3" fmla="val 112500"/>
              <a:gd name="adj4" fmla="val -38333"/>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dirty="0">
                <a:solidFill>
                  <a:prstClr val="white"/>
                </a:solidFill>
                <a:latin typeface="Century" panose="02040604050505020304" pitchFamily="18" charset="0"/>
              </a:rPr>
              <a:t>İşyeri Sağlık ve Güvenlik Birimi</a:t>
            </a: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6302" y="6312278"/>
            <a:ext cx="514942" cy="514942"/>
          </a:xfrm>
          <a:prstGeom prst="rect">
            <a:avLst/>
          </a:prstGeom>
        </p:spPr>
      </p:pic>
      <p:sp>
        <p:nvSpPr>
          <p:cNvPr id="12" name="6 Metin kutusu"/>
          <p:cNvSpPr txBox="1"/>
          <p:nvPr/>
        </p:nvSpPr>
        <p:spPr>
          <a:xfrm>
            <a:off x="-1" y="5478323"/>
            <a:ext cx="9131197" cy="830997"/>
          </a:xfrm>
          <a:prstGeom prst="rect">
            <a:avLst/>
          </a:prstGeom>
          <a:solidFill>
            <a:schemeClr val="accent6">
              <a:lumMod val="40000"/>
              <a:lumOff val="60000"/>
            </a:schemeClr>
          </a:solidFill>
        </p:spPr>
        <p:txBody>
          <a:bodyPr wrap="square" rtlCol="0">
            <a:spAutoFit/>
          </a:bodyPr>
          <a:lstStyle/>
          <a:p>
            <a:pPr algn="ctr"/>
            <a:r>
              <a:rPr lang="tr-TR" sz="2400" b="1" dirty="0" smtClean="0">
                <a:effectLst>
                  <a:outerShdw blurRad="38100" dist="38100" dir="2700000" algn="tl">
                    <a:srgbClr val="000000">
                      <a:alpha val="43137"/>
                    </a:srgbClr>
                  </a:outerShdw>
                </a:effectLst>
              </a:rPr>
              <a:t>Sabri ACAR</a:t>
            </a:r>
          </a:p>
          <a:p>
            <a:pPr algn="ctr"/>
            <a:r>
              <a:rPr lang="tr-TR" sz="2400" b="1" dirty="0" smtClean="0">
                <a:effectLst>
                  <a:outerShdw blurRad="38100" dist="38100" dir="2700000" algn="tl">
                    <a:srgbClr val="000000">
                      <a:alpha val="43137"/>
                    </a:srgbClr>
                  </a:outerShdw>
                </a:effectLst>
              </a:rPr>
              <a:t>İl Milli Eğitim Müdür Yardımcısı</a:t>
            </a:r>
            <a:endParaRPr lang="tr-TR" sz="2400" b="1" dirty="0">
              <a:effectLst>
                <a:outerShdw blurRad="38100" dist="38100" dir="2700000" algn="tl">
                  <a:srgbClr val="000000">
                    <a:alpha val="43137"/>
                  </a:srgbClr>
                </a:outerShdw>
              </a:effectLst>
            </a:endParaRPr>
          </a:p>
        </p:txBody>
      </p:sp>
      <p:sp>
        <p:nvSpPr>
          <p:cNvPr id="13" name="4 Metin kutusu"/>
          <p:cNvSpPr txBox="1"/>
          <p:nvPr/>
        </p:nvSpPr>
        <p:spPr>
          <a:xfrm>
            <a:off x="467304" y="764704"/>
            <a:ext cx="8137144" cy="369332"/>
          </a:xfrm>
          <a:prstGeom prst="rect">
            <a:avLst/>
          </a:prstGeom>
          <a:solidFill>
            <a:schemeClr val="accent5">
              <a:lumMod val="20000"/>
              <a:lumOff val="80000"/>
            </a:schemeClr>
          </a:solidFill>
        </p:spPr>
        <p:txBody>
          <a:bodyPr wrap="square" rtlCol="0">
            <a:spAutoFit/>
          </a:bodyPr>
          <a:lstStyle/>
          <a:p>
            <a:pPr algn="ctr"/>
            <a:r>
              <a:rPr lang="tr-TR" b="1" dirty="0" smtClean="0">
                <a:effectLst>
                  <a:outerShdw blurRad="38100" dist="38100" dir="2700000" algn="tl">
                    <a:srgbClr val="000000">
                      <a:alpha val="43137"/>
                    </a:srgbClr>
                  </a:outerShdw>
                </a:effectLst>
              </a:rPr>
              <a:t>İŞVEREN VEKİLİMİZ</a:t>
            </a:r>
            <a:endParaRPr lang="tr-TR" b="1" dirty="0">
              <a:effectLst>
                <a:outerShdw blurRad="38100" dist="38100" dir="2700000" algn="tl">
                  <a:srgbClr val="000000">
                    <a:alpha val="43137"/>
                  </a:srgbClr>
                </a:outerShdw>
              </a:effectLst>
            </a:endParaRPr>
          </a:p>
        </p:txBody>
      </p:sp>
      <p:pic>
        <p:nvPicPr>
          <p:cNvPr id="1026" name="Picture 2" descr="Ä°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843" y="41113"/>
            <a:ext cx="723591" cy="723591"/>
          </a:xfrm>
          <a:prstGeom prst="rect">
            <a:avLst/>
          </a:prstGeom>
          <a:noFill/>
          <a:effectLst>
            <a:outerShdw blurRad="152400" dist="139700" dir="516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304" y="1258491"/>
            <a:ext cx="8137144" cy="4020771"/>
          </a:xfrm>
          <a:prstGeom prst="rect">
            <a:avLst/>
          </a:prstGeom>
        </p:spPr>
      </p:pic>
    </p:spTree>
    <p:extLst>
      <p:ext uri="{BB962C8B-B14F-4D97-AF65-F5344CB8AC3E}">
        <p14:creationId xmlns:p14="http://schemas.microsoft.com/office/powerpoint/2010/main" val="97382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3017</TotalTime>
  <Words>1522</Words>
  <Application>Microsoft Office PowerPoint</Application>
  <PresentationFormat>Ekran Gösterisi (4:3)</PresentationFormat>
  <Paragraphs>304</Paragraphs>
  <Slides>45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45</vt:i4>
      </vt:variant>
    </vt:vector>
  </HeadingPairs>
  <TitlesOfParts>
    <vt:vector size="53" baseType="lpstr">
      <vt:lpstr>Algerian</vt:lpstr>
      <vt:lpstr>Arial</vt:lpstr>
      <vt:lpstr>Calibri</vt:lpstr>
      <vt:lpstr>Calibri Light</vt:lpstr>
      <vt:lpstr>Century</vt:lpstr>
      <vt:lpstr>Constantia</vt:lpstr>
      <vt:lpstr>Georgia</vt:lpstr>
      <vt:lpstr>4_Office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NesetUSTUNDAG</cp:lastModifiedBy>
  <cp:revision>475</cp:revision>
  <dcterms:created xsi:type="dcterms:W3CDTF">2012-04-16T06:08:16Z</dcterms:created>
  <dcterms:modified xsi:type="dcterms:W3CDTF">2023-03-02T07:40:00Z</dcterms:modified>
</cp:coreProperties>
</file>